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66" r:id="rId3"/>
    <p:sldId id="257" r:id="rId4"/>
    <p:sldId id="258" r:id="rId5"/>
    <p:sldId id="259" r:id="rId6"/>
    <p:sldId id="260" r:id="rId7"/>
    <p:sldId id="265" r:id="rId8"/>
    <p:sldId id="263" r:id="rId9"/>
    <p:sldId id="262" r:id="rId10"/>
    <p:sldId id="268" r:id="rId11"/>
    <p:sldId id="267" r:id="rId12"/>
    <p:sldId id="269" r:id="rId13"/>
    <p:sldId id="264" r:id="rId14"/>
    <p:sldId id="270" r:id="rId15"/>
    <p:sldId id="261" r:id="rId16"/>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5143E7-42AB-4D8E-B91E-9AF8DA9388F6}" v="11" dt="2024-05-31T05:41:58.7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25" d="100"/>
          <a:sy n="125" d="100"/>
        </p:scale>
        <p:origin x="29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re Riisalu" userId="763e3c19-0b85-4e20-b025-02eadf9a4c4d" providerId="ADAL" clId="{D0EFDFB5-446B-49B3-A60E-533892249135}"/>
    <pc:docChg chg="undo custSel addSld delSld modSld sldOrd">
      <pc:chgData name="Katre Riisalu" userId="763e3c19-0b85-4e20-b025-02eadf9a4c4d" providerId="ADAL" clId="{D0EFDFB5-446B-49B3-A60E-533892249135}" dt="2024-05-29T08:50:17.799" v="1059" actId="255"/>
      <pc:docMkLst>
        <pc:docMk/>
      </pc:docMkLst>
      <pc:sldChg chg="modSp mod">
        <pc:chgData name="Katre Riisalu" userId="763e3c19-0b85-4e20-b025-02eadf9a4c4d" providerId="ADAL" clId="{D0EFDFB5-446B-49B3-A60E-533892249135}" dt="2024-05-29T08:24:38.863" v="150" actId="20577"/>
        <pc:sldMkLst>
          <pc:docMk/>
          <pc:sldMk cId="2257934164" sldId="257"/>
        </pc:sldMkLst>
        <pc:spChg chg="mod">
          <ac:chgData name="Katre Riisalu" userId="763e3c19-0b85-4e20-b025-02eadf9a4c4d" providerId="ADAL" clId="{D0EFDFB5-446B-49B3-A60E-533892249135}" dt="2024-05-29T08:22:30.545" v="54" actId="20577"/>
          <ac:spMkLst>
            <pc:docMk/>
            <pc:sldMk cId="2257934164" sldId="257"/>
            <ac:spMk id="2" creationId="{F13685E3-C07B-DE5C-D648-C2A16AE02124}"/>
          </ac:spMkLst>
        </pc:spChg>
        <pc:spChg chg="mod">
          <ac:chgData name="Katre Riisalu" userId="763e3c19-0b85-4e20-b025-02eadf9a4c4d" providerId="ADAL" clId="{D0EFDFB5-446B-49B3-A60E-533892249135}" dt="2024-05-29T08:24:38.863" v="150" actId="20577"/>
          <ac:spMkLst>
            <pc:docMk/>
            <pc:sldMk cId="2257934164" sldId="257"/>
            <ac:spMk id="37" creationId="{557E3CCF-614B-2E23-D62E-E919E106C1F6}"/>
          </ac:spMkLst>
        </pc:spChg>
      </pc:sldChg>
      <pc:sldChg chg="modSp mod">
        <pc:chgData name="Katre Riisalu" userId="763e3c19-0b85-4e20-b025-02eadf9a4c4d" providerId="ADAL" clId="{D0EFDFB5-446B-49B3-A60E-533892249135}" dt="2024-05-29T08:26:28.520" v="199" actId="20577"/>
        <pc:sldMkLst>
          <pc:docMk/>
          <pc:sldMk cId="2374050090" sldId="258"/>
        </pc:sldMkLst>
        <pc:spChg chg="mod">
          <ac:chgData name="Katre Riisalu" userId="763e3c19-0b85-4e20-b025-02eadf9a4c4d" providerId="ADAL" clId="{D0EFDFB5-446B-49B3-A60E-533892249135}" dt="2024-05-29T08:26:28.520" v="199" actId="20577"/>
          <ac:spMkLst>
            <pc:docMk/>
            <pc:sldMk cId="2374050090" sldId="258"/>
            <ac:spMk id="2" creationId="{8DE43D54-A63D-4EAB-F491-FF0C282617F8}"/>
          </ac:spMkLst>
        </pc:spChg>
        <pc:spChg chg="mod">
          <ac:chgData name="Katre Riisalu" userId="763e3c19-0b85-4e20-b025-02eadf9a4c4d" providerId="ADAL" clId="{D0EFDFB5-446B-49B3-A60E-533892249135}" dt="2024-05-29T08:25:35.697" v="192" actId="5793"/>
          <ac:spMkLst>
            <pc:docMk/>
            <pc:sldMk cId="2374050090" sldId="258"/>
            <ac:spMk id="3" creationId="{8A9C2B75-31DF-55A3-4822-E0439C53EF38}"/>
          </ac:spMkLst>
        </pc:spChg>
      </pc:sldChg>
      <pc:sldChg chg="addSp delSp modSp mod">
        <pc:chgData name="Katre Riisalu" userId="763e3c19-0b85-4e20-b025-02eadf9a4c4d" providerId="ADAL" clId="{D0EFDFB5-446B-49B3-A60E-533892249135}" dt="2024-05-29T08:31:07.304" v="426" actId="113"/>
        <pc:sldMkLst>
          <pc:docMk/>
          <pc:sldMk cId="1992533301" sldId="259"/>
        </pc:sldMkLst>
        <pc:spChg chg="mod">
          <ac:chgData name="Katre Riisalu" userId="763e3c19-0b85-4e20-b025-02eadf9a4c4d" providerId="ADAL" clId="{D0EFDFB5-446B-49B3-A60E-533892249135}" dt="2024-05-29T08:26:55.565" v="227" actId="20577"/>
          <ac:spMkLst>
            <pc:docMk/>
            <pc:sldMk cId="1992533301" sldId="259"/>
            <ac:spMk id="2" creationId="{0ED73FCA-B155-61E1-3D6B-A9FDF9FEC750}"/>
          </ac:spMkLst>
        </pc:spChg>
        <pc:spChg chg="mod">
          <ac:chgData name="Katre Riisalu" userId="763e3c19-0b85-4e20-b025-02eadf9a4c4d" providerId="ADAL" clId="{D0EFDFB5-446B-49B3-A60E-533892249135}" dt="2024-05-29T08:31:07.304" v="426" actId="113"/>
          <ac:spMkLst>
            <pc:docMk/>
            <pc:sldMk cId="1992533301" sldId="259"/>
            <ac:spMk id="3" creationId="{56213992-C1DB-59C6-2E8A-0F475A54FF3E}"/>
          </ac:spMkLst>
        </pc:spChg>
        <pc:spChg chg="add del">
          <ac:chgData name="Katre Riisalu" userId="763e3c19-0b85-4e20-b025-02eadf9a4c4d" providerId="ADAL" clId="{D0EFDFB5-446B-49B3-A60E-533892249135}" dt="2024-05-29T08:26:39.801" v="201" actId="22"/>
          <ac:spMkLst>
            <pc:docMk/>
            <pc:sldMk cId="1992533301" sldId="259"/>
            <ac:spMk id="6" creationId="{32878713-6C9E-2CC3-5038-8238D36B2233}"/>
          </ac:spMkLst>
        </pc:spChg>
      </pc:sldChg>
      <pc:sldChg chg="modSp mod">
        <pc:chgData name="Katre Riisalu" userId="763e3c19-0b85-4e20-b025-02eadf9a4c4d" providerId="ADAL" clId="{D0EFDFB5-446B-49B3-A60E-533892249135}" dt="2024-05-29T08:32:30.403" v="496" actId="5793"/>
        <pc:sldMkLst>
          <pc:docMk/>
          <pc:sldMk cId="590758044" sldId="260"/>
        </pc:sldMkLst>
        <pc:spChg chg="mod">
          <ac:chgData name="Katre Riisalu" userId="763e3c19-0b85-4e20-b025-02eadf9a4c4d" providerId="ADAL" clId="{D0EFDFB5-446B-49B3-A60E-533892249135}" dt="2024-05-29T08:32:19.360" v="485" actId="20577"/>
          <ac:spMkLst>
            <pc:docMk/>
            <pc:sldMk cId="590758044" sldId="260"/>
            <ac:spMk id="2" creationId="{75E3D4E6-58C0-C4A4-4876-AE1507FF5E83}"/>
          </ac:spMkLst>
        </pc:spChg>
        <pc:spChg chg="mod">
          <ac:chgData name="Katre Riisalu" userId="763e3c19-0b85-4e20-b025-02eadf9a4c4d" providerId="ADAL" clId="{D0EFDFB5-446B-49B3-A60E-533892249135}" dt="2024-05-29T08:32:30.403" v="496" actId="5793"/>
          <ac:spMkLst>
            <pc:docMk/>
            <pc:sldMk cId="590758044" sldId="260"/>
            <ac:spMk id="3" creationId="{5F8A99F4-7447-1877-0689-7AC0020C8B86}"/>
          </ac:spMkLst>
        </pc:spChg>
      </pc:sldChg>
      <pc:sldChg chg="addSp delSp modSp mod">
        <pc:chgData name="Katre Riisalu" userId="763e3c19-0b85-4e20-b025-02eadf9a4c4d" providerId="ADAL" clId="{D0EFDFB5-446B-49B3-A60E-533892249135}" dt="2024-05-29T08:41:31.768" v="732" actId="14100"/>
        <pc:sldMkLst>
          <pc:docMk/>
          <pc:sldMk cId="1663186259" sldId="261"/>
        </pc:sldMkLst>
        <pc:spChg chg="mod">
          <ac:chgData name="Katre Riisalu" userId="763e3c19-0b85-4e20-b025-02eadf9a4c4d" providerId="ADAL" clId="{D0EFDFB5-446B-49B3-A60E-533892249135}" dt="2024-05-29T08:39:41.354" v="724" actId="26606"/>
          <ac:spMkLst>
            <pc:docMk/>
            <pc:sldMk cId="1663186259" sldId="261"/>
            <ac:spMk id="2" creationId="{E6145EED-9F6B-853B-BF0C-95FDEE025B24}"/>
          </ac:spMkLst>
        </pc:spChg>
        <pc:spChg chg="add del mod">
          <ac:chgData name="Katre Riisalu" userId="763e3c19-0b85-4e20-b025-02eadf9a4c4d" providerId="ADAL" clId="{D0EFDFB5-446B-49B3-A60E-533892249135}" dt="2024-05-29T08:41:26.937" v="730"/>
          <ac:spMkLst>
            <pc:docMk/>
            <pc:sldMk cId="1663186259" sldId="261"/>
            <ac:spMk id="3" creationId="{81C173C9-16F8-698D-3C63-62CE4F371254}"/>
          </ac:spMkLst>
        </pc:spChg>
        <pc:spChg chg="add del mod">
          <ac:chgData name="Katre Riisalu" userId="763e3c19-0b85-4e20-b025-02eadf9a4c4d" providerId="ADAL" clId="{D0EFDFB5-446B-49B3-A60E-533892249135}" dt="2024-05-29T08:40:02.020" v="729"/>
          <ac:spMkLst>
            <pc:docMk/>
            <pc:sldMk cId="1663186259" sldId="261"/>
            <ac:spMk id="6" creationId="{6F4FF721-E598-7DCC-5BD5-1A17FB2457AB}"/>
          </ac:spMkLst>
        </pc:spChg>
        <pc:spChg chg="add mod">
          <ac:chgData name="Katre Riisalu" userId="763e3c19-0b85-4e20-b025-02eadf9a4c4d" providerId="ADAL" clId="{D0EFDFB5-446B-49B3-A60E-533892249135}" dt="2024-05-29T08:41:31.768" v="732" actId="14100"/>
          <ac:spMkLst>
            <pc:docMk/>
            <pc:sldMk cId="1663186259" sldId="261"/>
            <ac:spMk id="8" creationId="{3A8581E6-DAE4-9D63-552D-113EB26E7B36}"/>
          </ac:spMkLst>
        </pc:spChg>
        <pc:spChg chg="add del">
          <ac:chgData name="Katre Riisalu" userId="763e3c19-0b85-4e20-b025-02eadf9a4c4d" providerId="ADAL" clId="{D0EFDFB5-446B-49B3-A60E-533892249135}" dt="2024-05-29T08:39:41.354" v="724" actId="26606"/>
          <ac:spMkLst>
            <pc:docMk/>
            <pc:sldMk cId="1663186259" sldId="261"/>
            <ac:spMk id="9" creationId="{45D37F4E-DDB4-456B-97E0-9937730A039F}"/>
          </ac:spMkLst>
        </pc:spChg>
        <pc:spChg chg="add del">
          <ac:chgData name="Katre Riisalu" userId="763e3c19-0b85-4e20-b025-02eadf9a4c4d" providerId="ADAL" clId="{D0EFDFB5-446B-49B3-A60E-533892249135}" dt="2024-05-29T08:39:41.354" v="724" actId="26606"/>
          <ac:spMkLst>
            <pc:docMk/>
            <pc:sldMk cId="1663186259" sldId="261"/>
            <ac:spMk id="11" creationId="{B2DD41CD-8F47-4F56-AD12-4E2FF7696987}"/>
          </ac:spMkLst>
        </pc:spChg>
        <pc:spChg chg="add del">
          <ac:chgData name="Katre Riisalu" userId="763e3c19-0b85-4e20-b025-02eadf9a4c4d" providerId="ADAL" clId="{D0EFDFB5-446B-49B3-A60E-533892249135}" dt="2024-05-29T08:39:41.354" v="724" actId="26606"/>
          <ac:spMkLst>
            <pc:docMk/>
            <pc:sldMk cId="1663186259" sldId="261"/>
            <ac:spMk id="13" creationId="{78BA5F19-D5E1-4ECC-BEC2-DF7AEDFD7C50}"/>
          </ac:spMkLst>
        </pc:spChg>
        <pc:spChg chg="add del">
          <ac:chgData name="Katre Riisalu" userId="763e3c19-0b85-4e20-b025-02eadf9a4c4d" providerId="ADAL" clId="{D0EFDFB5-446B-49B3-A60E-533892249135}" dt="2024-05-29T08:39:19.034" v="720" actId="26606"/>
          <ac:spMkLst>
            <pc:docMk/>
            <pc:sldMk cId="1663186259" sldId="261"/>
            <ac:spMk id="16" creationId="{8761DDFE-071F-4200-B0AA-394476C2D2D6}"/>
          </ac:spMkLst>
        </pc:spChg>
        <pc:spChg chg="add del">
          <ac:chgData name="Katre Riisalu" userId="763e3c19-0b85-4e20-b025-02eadf9a4c4d" providerId="ADAL" clId="{D0EFDFB5-446B-49B3-A60E-533892249135}" dt="2024-05-29T08:39:41.354" v="724" actId="26606"/>
          <ac:spMkLst>
            <pc:docMk/>
            <pc:sldMk cId="1663186259" sldId="261"/>
            <ac:spMk id="18" creationId="{50CC88A9-A661-4C48-866E-8734E51140B1}"/>
          </ac:spMkLst>
        </pc:spChg>
        <pc:spChg chg="add del">
          <ac:chgData name="Katre Riisalu" userId="763e3c19-0b85-4e20-b025-02eadf9a4c4d" providerId="ADAL" clId="{D0EFDFB5-446B-49B3-A60E-533892249135}" dt="2024-05-29T08:39:41.354" v="724" actId="26606"/>
          <ac:spMkLst>
            <pc:docMk/>
            <pc:sldMk cId="1663186259" sldId="261"/>
            <ac:spMk id="20" creationId="{CFDF195F-784B-4D00-8C92-6FC1B0499EA1}"/>
          </ac:spMkLst>
        </pc:spChg>
        <pc:graphicFrameChg chg="add del mod ord modGraphic">
          <ac:chgData name="Katre Riisalu" userId="763e3c19-0b85-4e20-b025-02eadf9a4c4d" providerId="ADAL" clId="{D0EFDFB5-446B-49B3-A60E-533892249135}" dt="2024-05-29T08:40:02.020" v="729"/>
          <ac:graphicFrameMkLst>
            <pc:docMk/>
            <pc:sldMk cId="1663186259" sldId="261"/>
            <ac:graphicFrameMk id="5" creationId="{F5364FAB-9486-0A73-01C3-35E4778B3045}"/>
          </ac:graphicFrameMkLst>
        </pc:graphicFrameChg>
        <pc:graphicFrameChg chg="add mod">
          <ac:chgData name="Katre Riisalu" userId="763e3c19-0b85-4e20-b025-02eadf9a4c4d" providerId="ADAL" clId="{D0EFDFB5-446B-49B3-A60E-533892249135}" dt="2024-05-29T08:41:31.768" v="732" actId="14100"/>
          <ac:graphicFrameMkLst>
            <pc:docMk/>
            <pc:sldMk cId="1663186259" sldId="261"/>
            <ac:graphicFrameMk id="7" creationId="{192DDA9B-49FF-520B-3073-3D3630B26526}"/>
          </ac:graphicFrameMkLst>
        </pc:graphicFrameChg>
        <pc:picChg chg="mod ord">
          <ac:chgData name="Katre Riisalu" userId="763e3c19-0b85-4e20-b025-02eadf9a4c4d" providerId="ADAL" clId="{D0EFDFB5-446B-49B3-A60E-533892249135}" dt="2024-05-29T08:39:41.354" v="724" actId="26606"/>
          <ac:picMkLst>
            <pc:docMk/>
            <pc:sldMk cId="1663186259" sldId="261"/>
            <ac:picMk id="4" creationId="{E3E5A930-98F1-0488-FC25-7BFF4486D166}"/>
          </ac:picMkLst>
        </pc:picChg>
      </pc:sldChg>
      <pc:sldChg chg="modSp mod ord">
        <pc:chgData name="Katre Riisalu" userId="763e3c19-0b85-4e20-b025-02eadf9a4c4d" providerId="ADAL" clId="{D0EFDFB5-446B-49B3-A60E-533892249135}" dt="2024-05-29T08:35:42.884" v="633" actId="255"/>
        <pc:sldMkLst>
          <pc:docMk/>
          <pc:sldMk cId="2336406510" sldId="262"/>
        </pc:sldMkLst>
        <pc:spChg chg="mod">
          <ac:chgData name="Katre Riisalu" userId="763e3c19-0b85-4e20-b025-02eadf9a4c4d" providerId="ADAL" clId="{D0EFDFB5-446B-49B3-A60E-533892249135}" dt="2024-05-29T08:35:42.884" v="633" actId="255"/>
          <ac:spMkLst>
            <pc:docMk/>
            <pc:sldMk cId="2336406510" sldId="262"/>
            <ac:spMk id="3" creationId="{1D063D31-392A-9DC0-6163-2D112FEAB1D4}"/>
          </ac:spMkLst>
        </pc:spChg>
      </pc:sldChg>
      <pc:sldChg chg="modSp mod">
        <pc:chgData name="Katre Riisalu" userId="763e3c19-0b85-4e20-b025-02eadf9a4c4d" providerId="ADAL" clId="{D0EFDFB5-446B-49B3-A60E-533892249135}" dt="2024-05-29T08:37:17.021" v="697" actId="5793"/>
        <pc:sldMkLst>
          <pc:docMk/>
          <pc:sldMk cId="849453481" sldId="263"/>
        </pc:sldMkLst>
        <pc:spChg chg="mod">
          <ac:chgData name="Katre Riisalu" userId="763e3c19-0b85-4e20-b025-02eadf9a4c4d" providerId="ADAL" clId="{D0EFDFB5-446B-49B3-A60E-533892249135}" dt="2024-05-29T08:37:09.873" v="672" actId="20577"/>
          <ac:spMkLst>
            <pc:docMk/>
            <pc:sldMk cId="849453481" sldId="263"/>
            <ac:spMk id="2" creationId="{8D06D277-BAE6-5314-B91E-E852B6D45CA4}"/>
          </ac:spMkLst>
        </pc:spChg>
        <pc:spChg chg="mod">
          <ac:chgData name="Katre Riisalu" userId="763e3c19-0b85-4e20-b025-02eadf9a4c4d" providerId="ADAL" clId="{D0EFDFB5-446B-49B3-A60E-533892249135}" dt="2024-05-29T08:37:17.021" v="697" actId="5793"/>
          <ac:spMkLst>
            <pc:docMk/>
            <pc:sldMk cId="849453481" sldId="263"/>
            <ac:spMk id="3" creationId="{E8DE3DB7-AAA7-A8B0-EF78-5F6E80A22C0A}"/>
          </ac:spMkLst>
        </pc:spChg>
      </pc:sldChg>
      <pc:sldChg chg="modSp mod">
        <pc:chgData name="Katre Riisalu" userId="763e3c19-0b85-4e20-b025-02eadf9a4c4d" providerId="ADAL" clId="{D0EFDFB5-446B-49B3-A60E-533892249135}" dt="2024-05-29T08:50:17.799" v="1059" actId="255"/>
        <pc:sldMkLst>
          <pc:docMk/>
          <pc:sldMk cId="3042963449" sldId="264"/>
        </pc:sldMkLst>
        <pc:spChg chg="mod">
          <ac:chgData name="Katre Riisalu" userId="763e3c19-0b85-4e20-b025-02eadf9a4c4d" providerId="ADAL" clId="{D0EFDFB5-446B-49B3-A60E-533892249135}" dt="2024-05-29T08:42:25.124" v="754" actId="20577"/>
          <ac:spMkLst>
            <pc:docMk/>
            <pc:sldMk cId="3042963449" sldId="264"/>
            <ac:spMk id="2" creationId="{98FAC9D0-2EBE-DB8C-4B8D-7CC450FCFE12}"/>
          </ac:spMkLst>
        </pc:spChg>
        <pc:spChg chg="mod">
          <ac:chgData name="Katre Riisalu" userId="763e3c19-0b85-4e20-b025-02eadf9a4c4d" providerId="ADAL" clId="{D0EFDFB5-446B-49B3-A60E-533892249135}" dt="2024-05-29T08:50:17.799" v="1059" actId="255"/>
          <ac:spMkLst>
            <pc:docMk/>
            <pc:sldMk cId="3042963449" sldId="264"/>
            <ac:spMk id="3" creationId="{BD644181-2409-E716-C78B-42D9252D9682}"/>
          </ac:spMkLst>
        </pc:spChg>
      </pc:sldChg>
      <pc:sldChg chg="ord">
        <pc:chgData name="Katre Riisalu" userId="763e3c19-0b85-4e20-b025-02eadf9a4c4d" providerId="ADAL" clId="{D0EFDFB5-446B-49B3-A60E-533892249135}" dt="2024-05-29T08:36:15.689" v="636"/>
        <pc:sldMkLst>
          <pc:docMk/>
          <pc:sldMk cId="1164122906" sldId="265"/>
        </pc:sldMkLst>
      </pc:sldChg>
      <pc:sldChg chg="modSp mod">
        <pc:chgData name="Katre Riisalu" userId="763e3c19-0b85-4e20-b025-02eadf9a4c4d" providerId="ADAL" clId="{D0EFDFB5-446B-49B3-A60E-533892249135}" dt="2024-05-29T08:21:11.482" v="7" actId="20577"/>
        <pc:sldMkLst>
          <pc:docMk/>
          <pc:sldMk cId="4239828612" sldId="266"/>
        </pc:sldMkLst>
        <pc:spChg chg="mod">
          <ac:chgData name="Katre Riisalu" userId="763e3c19-0b85-4e20-b025-02eadf9a4c4d" providerId="ADAL" clId="{D0EFDFB5-446B-49B3-A60E-533892249135}" dt="2024-05-29T08:21:11.482" v="7" actId="20577"/>
          <ac:spMkLst>
            <pc:docMk/>
            <pc:sldMk cId="4239828612" sldId="266"/>
            <ac:spMk id="3" creationId="{00000000-0000-0000-0000-000000000000}"/>
          </ac:spMkLst>
        </pc:spChg>
      </pc:sldChg>
      <pc:sldChg chg="new del">
        <pc:chgData name="Katre Riisalu" userId="763e3c19-0b85-4e20-b025-02eadf9a4c4d" providerId="ADAL" clId="{D0EFDFB5-446B-49B3-A60E-533892249135}" dt="2024-05-29T08:43:30.381" v="769" actId="680"/>
        <pc:sldMkLst>
          <pc:docMk/>
          <pc:sldMk cId="1056905479" sldId="267"/>
        </pc:sldMkLst>
      </pc:sldChg>
      <pc:sldChg chg="modSp mod ord delDesignElem">
        <pc:chgData name="Katre Riisalu" userId="763e3c19-0b85-4e20-b025-02eadf9a4c4d" providerId="ADAL" clId="{D0EFDFB5-446B-49B3-A60E-533892249135}" dt="2024-05-29T08:49:36.015" v="1046"/>
        <pc:sldMkLst>
          <pc:docMk/>
          <pc:sldMk cId="4139442759" sldId="267"/>
        </pc:sldMkLst>
        <pc:spChg chg="mod">
          <ac:chgData name="Katre Riisalu" userId="763e3c19-0b85-4e20-b025-02eadf9a4c4d" providerId="ADAL" clId="{D0EFDFB5-446B-49B3-A60E-533892249135}" dt="2024-05-29T08:48:29.560" v="993" actId="20577"/>
          <ac:spMkLst>
            <pc:docMk/>
            <pc:sldMk cId="4139442759" sldId="267"/>
            <ac:spMk id="2" creationId="{98FAC9D0-2EBE-DB8C-4B8D-7CC450FCFE12}"/>
          </ac:spMkLst>
        </pc:spChg>
        <pc:spChg chg="mod">
          <ac:chgData name="Katre Riisalu" userId="763e3c19-0b85-4e20-b025-02eadf9a4c4d" providerId="ADAL" clId="{D0EFDFB5-446B-49B3-A60E-533892249135}" dt="2024-05-29T08:49:23.914" v="1044" actId="6549"/>
          <ac:spMkLst>
            <pc:docMk/>
            <pc:sldMk cId="4139442759" sldId="267"/>
            <ac:spMk id="3" creationId="{BD644181-2409-E716-C78B-42D9252D9682}"/>
          </ac:spMkLst>
        </pc:spChg>
      </pc:sldChg>
      <pc:sldChg chg="modSp mod ord delDesignElem">
        <pc:chgData name="Katre Riisalu" userId="763e3c19-0b85-4e20-b025-02eadf9a4c4d" providerId="ADAL" clId="{D0EFDFB5-446B-49B3-A60E-533892249135}" dt="2024-05-29T08:49:42.623" v="1048"/>
        <pc:sldMkLst>
          <pc:docMk/>
          <pc:sldMk cId="78591714" sldId="268"/>
        </pc:sldMkLst>
        <pc:spChg chg="mod">
          <ac:chgData name="Katre Riisalu" userId="763e3c19-0b85-4e20-b025-02eadf9a4c4d" providerId="ADAL" clId="{D0EFDFB5-446B-49B3-A60E-533892249135}" dt="2024-05-29T08:47:36.854" v="947" actId="20577"/>
          <ac:spMkLst>
            <pc:docMk/>
            <pc:sldMk cId="78591714" sldId="268"/>
            <ac:spMk id="2" creationId="{98FAC9D0-2EBE-DB8C-4B8D-7CC450FCFE12}"/>
          </ac:spMkLst>
        </pc:spChg>
        <pc:spChg chg="mod">
          <ac:chgData name="Katre Riisalu" userId="763e3c19-0b85-4e20-b025-02eadf9a4c4d" providerId="ADAL" clId="{D0EFDFB5-446B-49B3-A60E-533892249135}" dt="2024-05-29T08:48:12.423" v="968" actId="2711"/>
          <ac:spMkLst>
            <pc:docMk/>
            <pc:sldMk cId="78591714" sldId="268"/>
            <ac:spMk id="3" creationId="{BD644181-2409-E716-C78B-42D9252D9682}"/>
          </ac:spMkLst>
        </pc:spChg>
      </pc:sldChg>
      <pc:sldChg chg="modSp mod delDesignElem">
        <pc:chgData name="Katre Riisalu" userId="763e3c19-0b85-4e20-b025-02eadf9a4c4d" providerId="ADAL" clId="{D0EFDFB5-446B-49B3-A60E-533892249135}" dt="2024-05-29T08:47:26.344" v="936" actId="6549"/>
        <pc:sldMkLst>
          <pc:docMk/>
          <pc:sldMk cId="153436755" sldId="269"/>
        </pc:sldMkLst>
        <pc:spChg chg="mod">
          <ac:chgData name="Katre Riisalu" userId="763e3c19-0b85-4e20-b025-02eadf9a4c4d" providerId="ADAL" clId="{D0EFDFB5-446B-49B3-A60E-533892249135}" dt="2024-05-29T08:46:01.675" v="811" actId="20577"/>
          <ac:spMkLst>
            <pc:docMk/>
            <pc:sldMk cId="153436755" sldId="269"/>
            <ac:spMk id="2" creationId="{98FAC9D0-2EBE-DB8C-4B8D-7CC450FCFE12}"/>
          </ac:spMkLst>
        </pc:spChg>
        <pc:spChg chg="mod">
          <ac:chgData name="Katre Riisalu" userId="763e3c19-0b85-4e20-b025-02eadf9a4c4d" providerId="ADAL" clId="{D0EFDFB5-446B-49B3-A60E-533892249135}" dt="2024-05-29T08:47:26.344" v="936" actId="6549"/>
          <ac:spMkLst>
            <pc:docMk/>
            <pc:sldMk cId="153436755" sldId="269"/>
            <ac:spMk id="3" creationId="{BD644181-2409-E716-C78B-42D9252D9682}"/>
          </ac:spMkLst>
        </pc:spChg>
      </pc:sldChg>
    </pc:docChg>
  </pc:docChgLst>
  <pc:docChgLst>
    <pc:chgData name="Katre Riisalu" userId="763e3c19-0b85-4e20-b025-02eadf9a4c4d" providerId="ADAL" clId="{7A5143E7-42AB-4D8E-B91E-9AF8DA9388F6}"/>
    <pc:docChg chg="undo custSel addSld modSld sldOrd">
      <pc:chgData name="Katre Riisalu" userId="763e3c19-0b85-4e20-b025-02eadf9a4c4d" providerId="ADAL" clId="{7A5143E7-42AB-4D8E-B91E-9AF8DA9388F6}" dt="2024-05-31T10:57:56.428" v="1778" actId="14100"/>
      <pc:docMkLst>
        <pc:docMk/>
      </pc:docMkLst>
      <pc:sldChg chg="modSp mod">
        <pc:chgData name="Katre Riisalu" userId="763e3c19-0b85-4e20-b025-02eadf9a4c4d" providerId="ADAL" clId="{7A5143E7-42AB-4D8E-B91E-9AF8DA9388F6}" dt="2024-05-31T10:02:53.691" v="1480" actId="5793"/>
        <pc:sldMkLst>
          <pc:docMk/>
          <pc:sldMk cId="2257934164" sldId="257"/>
        </pc:sldMkLst>
        <pc:spChg chg="mod">
          <ac:chgData name="Katre Riisalu" userId="763e3c19-0b85-4e20-b025-02eadf9a4c4d" providerId="ADAL" clId="{7A5143E7-42AB-4D8E-B91E-9AF8DA9388F6}" dt="2024-05-31T10:02:53.691" v="1480" actId="5793"/>
          <ac:spMkLst>
            <pc:docMk/>
            <pc:sldMk cId="2257934164" sldId="257"/>
            <ac:spMk id="37" creationId="{557E3CCF-614B-2E23-D62E-E919E106C1F6}"/>
          </ac:spMkLst>
        </pc:spChg>
      </pc:sldChg>
      <pc:sldChg chg="modSp mod">
        <pc:chgData name="Katre Riisalu" userId="763e3c19-0b85-4e20-b025-02eadf9a4c4d" providerId="ADAL" clId="{7A5143E7-42AB-4D8E-B91E-9AF8DA9388F6}" dt="2024-05-30T13:26:06.880" v="1335" actId="20577"/>
        <pc:sldMkLst>
          <pc:docMk/>
          <pc:sldMk cId="2374050090" sldId="258"/>
        </pc:sldMkLst>
        <pc:spChg chg="mod">
          <ac:chgData name="Katre Riisalu" userId="763e3c19-0b85-4e20-b025-02eadf9a4c4d" providerId="ADAL" clId="{7A5143E7-42AB-4D8E-B91E-9AF8DA9388F6}" dt="2024-05-30T13:26:06.880" v="1335" actId="20577"/>
          <ac:spMkLst>
            <pc:docMk/>
            <pc:sldMk cId="2374050090" sldId="258"/>
            <ac:spMk id="2" creationId="{8DE43D54-A63D-4EAB-F491-FF0C282617F8}"/>
          </ac:spMkLst>
        </pc:spChg>
        <pc:spChg chg="mod">
          <ac:chgData name="Katre Riisalu" userId="763e3c19-0b85-4e20-b025-02eadf9a4c4d" providerId="ADAL" clId="{7A5143E7-42AB-4D8E-B91E-9AF8DA9388F6}" dt="2024-05-30T13:24:31.930" v="1288" actId="20577"/>
          <ac:spMkLst>
            <pc:docMk/>
            <pc:sldMk cId="2374050090" sldId="258"/>
            <ac:spMk id="3" creationId="{8A9C2B75-31DF-55A3-4822-E0439C53EF38}"/>
          </ac:spMkLst>
        </pc:spChg>
      </pc:sldChg>
      <pc:sldChg chg="modSp mod">
        <pc:chgData name="Katre Riisalu" userId="763e3c19-0b85-4e20-b025-02eadf9a4c4d" providerId="ADAL" clId="{7A5143E7-42AB-4D8E-B91E-9AF8DA9388F6}" dt="2024-05-31T10:03:54.839" v="1558" actId="20577"/>
        <pc:sldMkLst>
          <pc:docMk/>
          <pc:sldMk cId="1992533301" sldId="259"/>
        </pc:sldMkLst>
        <pc:spChg chg="mod">
          <ac:chgData name="Katre Riisalu" userId="763e3c19-0b85-4e20-b025-02eadf9a4c4d" providerId="ADAL" clId="{7A5143E7-42AB-4D8E-B91E-9AF8DA9388F6}" dt="2024-05-30T13:25:55.637" v="1330" actId="6549"/>
          <ac:spMkLst>
            <pc:docMk/>
            <pc:sldMk cId="1992533301" sldId="259"/>
            <ac:spMk id="2" creationId="{0ED73FCA-B155-61E1-3D6B-A9FDF9FEC750}"/>
          </ac:spMkLst>
        </pc:spChg>
        <pc:spChg chg="mod">
          <ac:chgData name="Katre Riisalu" userId="763e3c19-0b85-4e20-b025-02eadf9a4c4d" providerId="ADAL" clId="{7A5143E7-42AB-4D8E-B91E-9AF8DA9388F6}" dt="2024-05-31T10:03:54.839" v="1558" actId="20577"/>
          <ac:spMkLst>
            <pc:docMk/>
            <pc:sldMk cId="1992533301" sldId="259"/>
            <ac:spMk id="3" creationId="{56213992-C1DB-59C6-2E8A-0F475A54FF3E}"/>
          </ac:spMkLst>
        </pc:spChg>
      </pc:sldChg>
      <pc:sldChg chg="modSp mod">
        <pc:chgData name="Katre Riisalu" userId="763e3c19-0b85-4e20-b025-02eadf9a4c4d" providerId="ADAL" clId="{7A5143E7-42AB-4D8E-B91E-9AF8DA9388F6}" dt="2024-05-31T10:04:21.839" v="1590" actId="20577"/>
        <pc:sldMkLst>
          <pc:docMk/>
          <pc:sldMk cId="590758044" sldId="260"/>
        </pc:sldMkLst>
        <pc:spChg chg="mod">
          <ac:chgData name="Katre Riisalu" userId="763e3c19-0b85-4e20-b025-02eadf9a4c4d" providerId="ADAL" clId="{7A5143E7-42AB-4D8E-B91E-9AF8DA9388F6}" dt="2024-05-31T10:04:21.839" v="1590" actId="20577"/>
          <ac:spMkLst>
            <pc:docMk/>
            <pc:sldMk cId="590758044" sldId="260"/>
            <ac:spMk id="3" creationId="{5F8A99F4-7447-1877-0689-7AC0020C8B86}"/>
          </ac:spMkLst>
        </pc:spChg>
      </pc:sldChg>
      <pc:sldChg chg="addSp delSp modSp mod ord">
        <pc:chgData name="Katre Riisalu" userId="763e3c19-0b85-4e20-b025-02eadf9a4c4d" providerId="ADAL" clId="{7A5143E7-42AB-4D8E-B91E-9AF8DA9388F6}" dt="2024-05-31T10:08:02.653" v="1682" actId="20577"/>
        <pc:sldMkLst>
          <pc:docMk/>
          <pc:sldMk cId="1663186259" sldId="261"/>
        </pc:sldMkLst>
        <pc:spChg chg="add del mod">
          <ac:chgData name="Katre Riisalu" userId="763e3c19-0b85-4e20-b025-02eadf9a4c4d" providerId="ADAL" clId="{7A5143E7-42AB-4D8E-B91E-9AF8DA9388F6}" dt="2024-05-30T13:18:50.648" v="1186"/>
          <ac:spMkLst>
            <pc:docMk/>
            <pc:sldMk cId="1663186259" sldId="261"/>
            <ac:spMk id="5" creationId="{1D69D9CA-E626-90D1-654B-89A5C9F97745}"/>
          </ac:spMkLst>
        </pc:spChg>
        <pc:spChg chg="add mod">
          <ac:chgData name="Katre Riisalu" userId="763e3c19-0b85-4e20-b025-02eadf9a4c4d" providerId="ADAL" clId="{7A5143E7-42AB-4D8E-B91E-9AF8DA9388F6}" dt="2024-05-30T13:19:06.129" v="1190" actId="1076"/>
          <ac:spMkLst>
            <pc:docMk/>
            <pc:sldMk cId="1663186259" sldId="261"/>
            <ac:spMk id="10" creationId="{6BB1E45C-2667-393A-6F19-191BAF92F38C}"/>
          </ac:spMkLst>
        </pc:spChg>
        <pc:graphicFrameChg chg="add mod modGraphic">
          <ac:chgData name="Katre Riisalu" userId="763e3c19-0b85-4e20-b025-02eadf9a4c4d" providerId="ADAL" clId="{7A5143E7-42AB-4D8E-B91E-9AF8DA9388F6}" dt="2024-05-31T10:08:02.653" v="1682" actId="20577"/>
          <ac:graphicFrameMkLst>
            <pc:docMk/>
            <pc:sldMk cId="1663186259" sldId="261"/>
            <ac:graphicFrameMk id="6" creationId="{B4AEFD5C-6217-7749-0814-D48E5766E46F}"/>
          </ac:graphicFrameMkLst>
        </pc:graphicFrameChg>
        <pc:graphicFrameChg chg="del modGraphic">
          <ac:chgData name="Katre Riisalu" userId="763e3c19-0b85-4e20-b025-02eadf9a4c4d" providerId="ADAL" clId="{7A5143E7-42AB-4D8E-B91E-9AF8DA9388F6}" dt="2024-05-30T13:18:48.115" v="1185" actId="478"/>
          <ac:graphicFrameMkLst>
            <pc:docMk/>
            <pc:sldMk cId="1663186259" sldId="261"/>
            <ac:graphicFrameMk id="7" creationId="{192DDA9B-49FF-520B-3073-3D3630B26526}"/>
          </ac:graphicFrameMkLst>
        </pc:graphicFrameChg>
      </pc:sldChg>
      <pc:sldChg chg="ord">
        <pc:chgData name="Katre Riisalu" userId="763e3c19-0b85-4e20-b025-02eadf9a4c4d" providerId="ADAL" clId="{7A5143E7-42AB-4D8E-B91E-9AF8DA9388F6}" dt="2024-05-30T10:04:00.214" v="229"/>
        <pc:sldMkLst>
          <pc:docMk/>
          <pc:sldMk cId="2336406510" sldId="262"/>
        </pc:sldMkLst>
      </pc:sldChg>
      <pc:sldChg chg="modSp mod">
        <pc:chgData name="Katre Riisalu" userId="763e3c19-0b85-4e20-b025-02eadf9a4c4d" providerId="ADAL" clId="{7A5143E7-42AB-4D8E-B91E-9AF8DA9388F6}" dt="2024-05-31T10:05:21.189" v="1624" actId="20577"/>
        <pc:sldMkLst>
          <pc:docMk/>
          <pc:sldMk cId="849453481" sldId="263"/>
        </pc:sldMkLst>
        <pc:spChg chg="mod">
          <ac:chgData name="Katre Riisalu" userId="763e3c19-0b85-4e20-b025-02eadf9a4c4d" providerId="ADAL" clId="{7A5143E7-42AB-4D8E-B91E-9AF8DA9388F6}" dt="2024-05-31T10:05:21.189" v="1624" actId="20577"/>
          <ac:spMkLst>
            <pc:docMk/>
            <pc:sldMk cId="849453481" sldId="263"/>
            <ac:spMk id="3" creationId="{E8DE3DB7-AAA7-A8B0-EF78-5F6E80A22C0A}"/>
          </ac:spMkLst>
        </pc:spChg>
      </pc:sldChg>
      <pc:sldChg chg="modSp mod">
        <pc:chgData name="Katre Riisalu" userId="763e3c19-0b85-4e20-b025-02eadf9a4c4d" providerId="ADAL" clId="{7A5143E7-42AB-4D8E-B91E-9AF8DA9388F6}" dt="2024-05-31T10:57:56.428" v="1778" actId="14100"/>
        <pc:sldMkLst>
          <pc:docMk/>
          <pc:sldMk cId="4239828612" sldId="266"/>
        </pc:sldMkLst>
        <pc:spChg chg="mod">
          <ac:chgData name="Katre Riisalu" userId="763e3c19-0b85-4e20-b025-02eadf9a4c4d" providerId="ADAL" clId="{7A5143E7-42AB-4D8E-B91E-9AF8DA9388F6}" dt="2024-05-31T10:57:56.428" v="1778" actId="14100"/>
          <ac:spMkLst>
            <pc:docMk/>
            <pc:sldMk cId="4239828612" sldId="266"/>
            <ac:spMk id="3" creationId="{00000000-0000-0000-0000-000000000000}"/>
          </ac:spMkLst>
        </pc:spChg>
        <pc:picChg chg="mod">
          <ac:chgData name="Katre Riisalu" userId="763e3c19-0b85-4e20-b025-02eadf9a4c4d" providerId="ADAL" clId="{7A5143E7-42AB-4D8E-B91E-9AF8DA9388F6}" dt="2024-05-30T11:24:57.824" v="928" actId="14100"/>
          <ac:picMkLst>
            <pc:docMk/>
            <pc:sldMk cId="4239828612" sldId="266"/>
            <ac:picMk id="4" creationId="{00000000-0000-0000-0000-000000000000}"/>
          </ac:picMkLst>
        </pc:picChg>
      </pc:sldChg>
      <pc:sldChg chg="modSp mod">
        <pc:chgData name="Katre Riisalu" userId="763e3c19-0b85-4e20-b025-02eadf9a4c4d" providerId="ADAL" clId="{7A5143E7-42AB-4D8E-B91E-9AF8DA9388F6}" dt="2024-05-30T13:33:37.611" v="1364" actId="113"/>
        <pc:sldMkLst>
          <pc:docMk/>
          <pc:sldMk cId="4139442759" sldId="267"/>
        </pc:sldMkLst>
        <pc:spChg chg="mod">
          <ac:chgData name="Katre Riisalu" userId="763e3c19-0b85-4e20-b025-02eadf9a4c4d" providerId="ADAL" clId="{7A5143E7-42AB-4D8E-B91E-9AF8DA9388F6}" dt="2024-05-30T13:33:37.611" v="1364" actId="113"/>
          <ac:spMkLst>
            <pc:docMk/>
            <pc:sldMk cId="4139442759" sldId="267"/>
            <ac:spMk id="3" creationId="{BD644181-2409-E716-C78B-42D9252D9682}"/>
          </ac:spMkLst>
        </pc:spChg>
      </pc:sldChg>
      <pc:sldChg chg="modSp mod">
        <pc:chgData name="Katre Riisalu" userId="763e3c19-0b85-4e20-b025-02eadf9a4c4d" providerId="ADAL" clId="{7A5143E7-42AB-4D8E-B91E-9AF8DA9388F6}" dt="2024-05-30T13:32:49.461" v="1359" actId="20577"/>
        <pc:sldMkLst>
          <pc:docMk/>
          <pc:sldMk cId="78591714" sldId="268"/>
        </pc:sldMkLst>
        <pc:spChg chg="mod">
          <ac:chgData name="Katre Riisalu" userId="763e3c19-0b85-4e20-b025-02eadf9a4c4d" providerId="ADAL" clId="{7A5143E7-42AB-4D8E-B91E-9AF8DA9388F6}" dt="2024-05-30T13:32:49.461" v="1359" actId="20577"/>
          <ac:spMkLst>
            <pc:docMk/>
            <pc:sldMk cId="78591714" sldId="268"/>
            <ac:spMk id="2" creationId="{98FAC9D0-2EBE-DB8C-4B8D-7CC450FCFE12}"/>
          </ac:spMkLst>
        </pc:spChg>
        <pc:spChg chg="mod">
          <ac:chgData name="Katre Riisalu" userId="763e3c19-0b85-4e20-b025-02eadf9a4c4d" providerId="ADAL" clId="{7A5143E7-42AB-4D8E-B91E-9AF8DA9388F6}" dt="2024-05-30T11:30:40.246" v="1182" actId="113"/>
          <ac:spMkLst>
            <pc:docMk/>
            <pc:sldMk cId="78591714" sldId="268"/>
            <ac:spMk id="3" creationId="{BD644181-2409-E716-C78B-42D9252D9682}"/>
          </ac:spMkLst>
        </pc:spChg>
      </pc:sldChg>
      <pc:sldChg chg="modSp mod">
        <pc:chgData name="Katre Riisalu" userId="763e3c19-0b85-4e20-b025-02eadf9a4c4d" providerId="ADAL" clId="{7A5143E7-42AB-4D8E-B91E-9AF8DA9388F6}" dt="2024-05-31T10:06:25.637" v="1655" actId="20577"/>
        <pc:sldMkLst>
          <pc:docMk/>
          <pc:sldMk cId="153436755" sldId="269"/>
        </pc:sldMkLst>
        <pc:spChg chg="mod">
          <ac:chgData name="Katre Riisalu" userId="763e3c19-0b85-4e20-b025-02eadf9a4c4d" providerId="ADAL" clId="{7A5143E7-42AB-4D8E-B91E-9AF8DA9388F6}" dt="2024-05-31T10:06:25.637" v="1655" actId="20577"/>
          <ac:spMkLst>
            <pc:docMk/>
            <pc:sldMk cId="153436755" sldId="269"/>
            <ac:spMk id="3" creationId="{BD644181-2409-E716-C78B-42D9252D9682}"/>
          </ac:spMkLst>
        </pc:spChg>
      </pc:sldChg>
      <pc:sldChg chg="modSp new mod">
        <pc:chgData name="Katre Riisalu" userId="763e3c19-0b85-4e20-b025-02eadf9a4c4d" providerId="ADAL" clId="{7A5143E7-42AB-4D8E-B91E-9AF8DA9388F6}" dt="2024-05-30T13:35:23.427" v="1367" actId="20577"/>
        <pc:sldMkLst>
          <pc:docMk/>
          <pc:sldMk cId="1186118335" sldId="270"/>
        </pc:sldMkLst>
        <pc:spChg chg="mod">
          <ac:chgData name="Katre Riisalu" userId="763e3c19-0b85-4e20-b025-02eadf9a4c4d" providerId="ADAL" clId="{7A5143E7-42AB-4D8E-B91E-9AF8DA9388F6}" dt="2024-05-30T13:34:44.244" v="1365" actId="2711"/>
          <ac:spMkLst>
            <pc:docMk/>
            <pc:sldMk cId="1186118335" sldId="270"/>
            <ac:spMk id="2" creationId="{3AA9625A-9FA0-24D3-29AF-BE2E00661F40}"/>
          </ac:spMkLst>
        </pc:spChg>
        <pc:spChg chg="mod">
          <ac:chgData name="Katre Riisalu" userId="763e3c19-0b85-4e20-b025-02eadf9a4c4d" providerId="ADAL" clId="{7A5143E7-42AB-4D8E-B91E-9AF8DA9388F6}" dt="2024-05-30T13:35:23.427" v="1367" actId="20577"/>
          <ac:spMkLst>
            <pc:docMk/>
            <pc:sldMk cId="1186118335" sldId="270"/>
            <ac:spMk id="3" creationId="{C8C7D66F-8442-669F-0D84-62F4EB78F90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B39A3-038B-BE46-A78E-7621C0F54E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a:extLst>
              <a:ext uri="{FF2B5EF4-FFF2-40B4-BE49-F238E27FC236}">
                <a16:creationId xmlns:a16="http://schemas.microsoft.com/office/drawing/2014/main" id="{5D181E97-8AE7-D73B-BB11-DDB3E82E06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BAA9BDD4-968D-E37E-CD30-761DC30EE53B}"/>
              </a:ext>
            </a:extLst>
          </p:cNvPr>
          <p:cNvSpPr>
            <a:spLocks noGrp="1"/>
          </p:cNvSpPr>
          <p:nvPr>
            <p:ph type="dt" sz="half" idx="10"/>
          </p:nvPr>
        </p:nvSpPr>
        <p:spPr/>
        <p:txBody>
          <a:bodyPr/>
          <a:lstStyle/>
          <a:p>
            <a:fld id="{FEB50EED-0201-4AD2-BFF9-A37AFF28308F}" type="datetimeFigureOut">
              <a:rPr lang="et-EE" smtClean="0"/>
              <a:t>31.05.2024</a:t>
            </a:fld>
            <a:endParaRPr lang="et-EE"/>
          </a:p>
        </p:txBody>
      </p:sp>
      <p:sp>
        <p:nvSpPr>
          <p:cNvPr id="5" name="Footer Placeholder 4">
            <a:extLst>
              <a:ext uri="{FF2B5EF4-FFF2-40B4-BE49-F238E27FC236}">
                <a16:creationId xmlns:a16="http://schemas.microsoft.com/office/drawing/2014/main" id="{E475616F-905E-3527-3847-4D41238FAFFA}"/>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7B0CE902-E2F7-30E8-C9A8-27B7F78F9EEE}"/>
              </a:ext>
            </a:extLst>
          </p:cNvPr>
          <p:cNvSpPr>
            <a:spLocks noGrp="1"/>
          </p:cNvSpPr>
          <p:nvPr>
            <p:ph type="sldNum" sz="quarter" idx="12"/>
          </p:nvPr>
        </p:nvSpPr>
        <p:spPr/>
        <p:txBody>
          <a:bodyPr/>
          <a:lstStyle/>
          <a:p>
            <a:fld id="{E31742DB-D641-451A-8855-2CF30D4D56AB}" type="slidenum">
              <a:rPr lang="et-EE" smtClean="0"/>
              <a:t>‹#›</a:t>
            </a:fld>
            <a:endParaRPr lang="et-EE"/>
          </a:p>
        </p:txBody>
      </p:sp>
    </p:spTree>
    <p:extLst>
      <p:ext uri="{BB962C8B-B14F-4D97-AF65-F5344CB8AC3E}">
        <p14:creationId xmlns:p14="http://schemas.microsoft.com/office/powerpoint/2010/main" val="4062655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BBF6C-6D06-1DF6-A0C8-5CDE3FA70084}"/>
              </a:ext>
            </a:extLst>
          </p:cNvPr>
          <p:cNvSpPr>
            <a:spLocks noGrp="1"/>
          </p:cNvSpPr>
          <p:nvPr>
            <p:ph type="title"/>
          </p:nvPr>
        </p:nvSpPr>
        <p:spPr/>
        <p:txBody>
          <a:bodyPr/>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013C1BBC-4032-5758-EF2C-0068C3C12B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812982BE-48A7-7833-78CD-D6F8FDF79A76}"/>
              </a:ext>
            </a:extLst>
          </p:cNvPr>
          <p:cNvSpPr>
            <a:spLocks noGrp="1"/>
          </p:cNvSpPr>
          <p:nvPr>
            <p:ph type="dt" sz="half" idx="10"/>
          </p:nvPr>
        </p:nvSpPr>
        <p:spPr/>
        <p:txBody>
          <a:bodyPr/>
          <a:lstStyle/>
          <a:p>
            <a:fld id="{FEB50EED-0201-4AD2-BFF9-A37AFF28308F}" type="datetimeFigureOut">
              <a:rPr lang="et-EE" smtClean="0"/>
              <a:t>31.05.2024</a:t>
            </a:fld>
            <a:endParaRPr lang="et-EE"/>
          </a:p>
        </p:txBody>
      </p:sp>
      <p:sp>
        <p:nvSpPr>
          <p:cNvPr id="5" name="Footer Placeholder 4">
            <a:extLst>
              <a:ext uri="{FF2B5EF4-FFF2-40B4-BE49-F238E27FC236}">
                <a16:creationId xmlns:a16="http://schemas.microsoft.com/office/drawing/2014/main" id="{47307BB1-B70C-6A6C-561E-A1AAFE9A8CAC}"/>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CE880E96-5689-7C31-A82B-37469705EA38}"/>
              </a:ext>
            </a:extLst>
          </p:cNvPr>
          <p:cNvSpPr>
            <a:spLocks noGrp="1"/>
          </p:cNvSpPr>
          <p:nvPr>
            <p:ph type="sldNum" sz="quarter" idx="12"/>
          </p:nvPr>
        </p:nvSpPr>
        <p:spPr/>
        <p:txBody>
          <a:bodyPr/>
          <a:lstStyle/>
          <a:p>
            <a:fld id="{E31742DB-D641-451A-8855-2CF30D4D56AB}" type="slidenum">
              <a:rPr lang="et-EE" smtClean="0"/>
              <a:t>‹#›</a:t>
            </a:fld>
            <a:endParaRPr lang="et-EE"/>
          </a:p>
        </p:txBody>
      </p:sp>
    </p:spTree>
    <p:extLst>
      <p:ext uri="{BB962C8B-B14F-4D97-AF65-F5344CB8AC3E}">
        <p14:creationId xmlns:p14="http://schemas.microsoft.com/office/powerpoint/2010/main" val="4220544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5216A7-DED4-2174-70C4-498B0A2EA4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141656AC-FA52-F846-307C-7ECE011787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143C6983-5204-D558-7707-3861549537CC}"/>
              </a:ext>
            </a:extLst>
          </p:cNvPr>
          <p:cNvSpPr>
            <a:spLocks noGrp="1"/>
          </p:cNvSpPr>
          <p:nvPr>
            <p:ph type="dt" sz="half" idx="10"/>
          </p:nvPr>
        </p:nvSpPr>
        <p:spPr/>
        <p:txBody>
          <a:bodyPr/>
          <a:lstStyle/>
          <a:p>
            <a:fld id="{FEB50EED-0201-4AD2-BFF9-A37AFF28308F}" type="datetimeFigureOut">
              <a:rPr lang="et-EE" smtClean="0"/>
              <a:t>31.05.2024</a:t>
            </a:fld>
            <a:endParaRPr lang="et-EE"/>
          </a:p>
        </p:txBody>
      </p:sp>
      <p:sp>
        <p:nvSpPr>
          <p:cNvPr id="5" name="Footer Placeholder 4">
            <a:extLst>
              <a:ext uri="{FF2B5EF4-FFF2-40B4-BE49-F238E27FC236}">
                <a16:creationId xmlns:a16="http://schemas.microsoft.com/office/drawing/2014/main" id="{6665CFDF-CE35-33DB-06A7-AD240302FC46}"/>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18AFB7C8-3679-3100-86AB-BD71AB102949}"/>
              </a:ext>
            </a:extLst>
          </p:cNvPr>
          <p:cNvSpPr>
            <a:spLocks noGrp="1"/>
          </p:cNvSpPr>
          <p:nvPr>
            <p:ph type="sldNum" sz="quarter" idx="12"/>
          </p:nvPr>
        </p:nvSpPr>
        <p:spPr/>
        <p:txBody>
          <a:bodyPr/>
          <a:lstStyle/>
          <a:p>
            <a:fld id="{E31742DB-D641-451A-8855-2CF30D4D56AB}" type="slidenum">
              <a:rPr lang="et-EE" smtClean="0"/>
              <a:t>‹#›</a:t>
            </a:fld>
            <a:endParaRPr lang="et-EE"/>
          </a:p>
        </p:txBody>
      </p:sp>
    </p:spTree>
    <p:extLst>
      <p:ext uri="{BB962C8B-B14F-4D97-AF65-F5344CB8AC3E}">
        <p14:creationId xmlns:p14="http://schemas.microsoft.com/office/powerpoint/2010/main" val="1148963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p:cNvSpPr>
            <a:spLocks noGrp="1"/>
          </p:cNvSpPr>
          <p:nvPr>
            <p:ph type="dt" sz="half" idx="10"/>
          </p:nvPr>
        </p:nvSpPr>
        <p:spPr/>
        <p:txBody>
          <a:bodyPr/>
          <a:lstStyle/>
          <a:p>
            <a:fld id="{4B3826FC-1BA6-4BB3-9BBE-6D8421C5679C}" type="datetime1">
              <a:rPr lang="et-EE" smtClean="0"/>
              <a:t>31.05.2024</a:t>
            </a:fld>
            <a:endParaRPr lang="et-EE"/>
          </a:p>
        </p:txBody>
      </p:sp>
      <p:sp>
        <p:nvSpPr>
          <p:cNvPr id="5" name="Footer Placeholder 4"/>
          <p:cNvSpPr>
            <a:spLocks noGrp="1"/>
          </p:cNvSpPr>
          <p:nvPr>
            <p:ph type="ftr" sz="quarter" idx="11"/>
          </p:nvPr>
        </p:nvSpPr>
        <p:spPr/>
        <p:txBody>
          <a:bodyPr/>
          <a:lstStyle/>
          <a:p>
            <a:r>
              <a:rPr lang="et-EE"/>
              <a:t>Raamatukoguhoidja kutse andmisest 09.09.2022</a:t>
            </a:r>
          </a:p>
        </p:txBody>
      </p:sp>
      <p:sp>
        <p:nvSpPr>
          <p:cNvPr id="6" name="Slide Number Placeholder 5"/>
          <p:cNvSpPr>
            <a:spLocks noGrp="1"/>
          </p:cNvSpPr>
          <p:nvPr>
            <p:ph type="sldNum" sz="quarter" idx="12"/>
          </p:nvPr>
        </p:nvSpPr>
        <p:spPr/>
        <p:txBody>
          <a:bodyPr/>
          <a:lstStyle/>
          <a:p>
            <a:fld id="{FC06310E-DB4E-4D48-83C3-E9C093FB4482}" type="slidenum">
              <a:rPr lang="et-EE" smtClean="0"/>
              <a:pPr/>
              <a:t>‹#›</a:t>
            </a:fld>
            <a:endParaRPr lang="et-EE"/>
          </a:p>
        </p:txBody>
      </p:sp>
    </p:spTree>
    <p:extLst>
      <p:ext uri="{BB962C8B-B14F-4D97-AF65-F5344CB8AC3E}">
        <p14:creationId xmlns:p14="http://schemas.microsoft.com/office/powerpoint/2010/main" val="2898714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84A04-E87E-9C62-0473-97F36FC452E1}"/>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9CCFCDBC-6EE0-5419-EF84-D339E4DE75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E715141A-563C-ECF3-2576-465941B31CCD}"/>
              </a:ext>
            </a:extLst>
          </p:cNvPr>
          <p:cNvSpPr>
            <a:spLocks noGrp="1"/>
          </p:cNvSpPr>
          <p:nvPr>
            <p:ph type="dt" sz="half" idx="10"/>
          </p:nvPr>
        </p:nvSpPr>
        <p:spPr/>
        <p:txBody>
          <a:bodyPr/>
          <a:lstStyle/>
          <a:p>
            <a:fld id="{FEB50EED-0201-4AD2-BFF9-A37AFF28308F}" type="datetimeFigureOut">
              <a:rPr lang="et-EE" smtClean="0"/>
              <a:t>31.05.2024</a:t>
            </a:fld>
            <a:endParaRPr lang="et-EE"/>
          </a:p>
        </p:txBody>
      </p:sp>
      <p:sp>
        <p:nvSpPr>
          <p:cNvPr id="5" name="Footer Placeholder 4">
            <a:extLst>
              <a:ext uri="{FF2B5EF4-FFF2-40B4-BE49-F238E27FC236}">
                <a16:creationId xmlns:a16="http://schemas.microsoft.com/office/drawing/2014/main" id="{83B0E7FF-CE1D-B40B-DC48-ACEA15FA9301}"/>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7E9A7EA9-B3AE-6D88-AF2A-74A14D2E92D7}"/>
              </a:ext>
            </a:extLst>
          </p:cNvPr>
          <p:cNvSpPr>
            <a:spLocks noGrp="1"/>
          </p:cNvSpPr>
          <p:nvPr>
            <p:ph type="sldNum" sz="quarter" idx="12"/>
          </p:nvPr>
        </p:nvSpPr>
        <p:spPr/>
        <p:txBody>
          <a:bodyPr/>
          <a:lstStyle/>
          <a:p>
            <a:fld id="{E31742DB-D641-451A-8855-2CF30D4D56AB}" type="slidenum">
              <a:rPr lang="et-EE" smtClean="0"/>
              <a:t>‹#›</a:t>
            </a:fld>
            <a:endParaRPr lang="et-EE"/>
          </a:p>
        </p:txBody>
      </p:sp>
    </p:spTree>
    <p:extLst>
      <p:ext uri="{BB962C8B-B14F-4D97-AF65-F5344CB8AC3E}">
        <p14:creationId xmlns:p14="http://schemas.microsoft.com/office/powerpoint/2010/main" val="143465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CC592-2AB9-EC47-F657-2BE6D80FDB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a:extLst>
              <a:ext uri="{FF2B5EF4-FFF2-40B4-BE49-F238E27FC236}">
                <a16:creationId xmlns:a16="http://schemas.microsoft.com/office/drawing/2014/main" id="{00331DD4-1577-5ED6-98D0-45EA4C1402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CE7738-924A-EA13-8A96-909F83C973BD}"/>
              </a:ext>
            </a:extLst>
          </p:cNvPr>
          <p:cNvSpPr>
            <a:spLocks noGrp="1"/>
          </p:cNvSpPr>
          <p:nvPr>
            <p:ph type="dt" sz="half" idx="10"/>
          </p:nvPr>
        </p:nvSpPr>
        <p:spPr/>
        <p:txBody>
          <a:bodyPr/>
          <a:lstStyle/>
          <a:p>
            <a:fld id="{FEB50EED-0201-4AD2-BFF9-A37AFF28308F}" type="datetimeFigureOut">
              <a:rPr lang="et-EE" smtClean="0"/>
              <a:t>31.05.2024</a:t>
            </a:fld>
            <a:endParaRPr lang="et-EE"/>
          </a:p>
        </p:txBody>
      </p:sp>
      <p:sp>
        <p:nvSpPr>
          <p:cNvPr id="5" name="Footer Placeholder 4">
            <a:extLst>
              <a:ext uri="{FF2B5EF4-FFF2-40B4-BE49-F238E27FC236}">
                <a16:creationId xmlns:a16="http://schemas.microsoft.com/office/drawing/2014/main" id="{86FA091D-3C4C-38B5-1DFC-46826F98457E}"/>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98CE4596-A76C-57EE-465C-14F884893FB6}"/>
              </a:ext>
            </a:extLst>
          </p:cNvPr>
          <p:cNvSpPr>
            <a:spLocks noGrp="1"/>
          </p:cNvSpPr>
          <p:nvPr>
            <p:ph type="sldNum" sz="quarter" idx="12"/>
          </p:nvPr>
        </p:nvSpPr>
        <p:spPr/>
        <p:txBody>
          <a:bodyPr/>
          <a:lstStyle/>
          <a:p>
            <a:fld id="{E31742DB-D641-451A-8855-2CF30D4D56AB}" type="slidenum">
              <a:rPr lang="et-EE" smtClean="0"/>
              <a:t>‹#›</a:t>
            </a:fld>
            <a:endParaRPr lang="et-EE"/>
          </a:p>
        </p:txBody>
      </p:sp>
    </p:spTree>
    <p:extLst>
      <p:ext uri="{BB962C8B-B14F-4D97-AF65-F5344CB8AC3E}">
        <p14:creationId xmlns:p14="http://schemas.microsoft.com/office/powerpoint/2010/main" val="389291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80C2F-0DED-04E0-D784-D5F341FDA046}"/>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39952052-3ED4-89E9-EC1C-9E76F479C9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a:extLst>
              <a:ext uri="{FF2B5EF4-FFF2-40B4-BE49-F238E27FC236}">
                <a16:creationId xmlns:a16="http://schemas.microsoft.com/office/drawing/2014/main" id="{0A15D338-4AE6-810B-B8CE-4B1EE79631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a:extLst>
              <a:ext uri="{FF2B5EF4-FFF2-40B4-BE49-F238E27FC236}">
                <a16:creationId xmlns:a16="http://schemas.microsoft.com/office/drawing/2014/main" id="{BC33C6C0-6868-207C-FBC6-81EDFA4A9AB2}"/>
              </a:ext>
            </a:extLst>
          </p:cNvPr>
          <p:cNvSpPr>
            <a:spLocks noGrp="1"/>
          </p:cNvSpPr>
          <p:nvPr>
            <p:ph type="dt" sz="half" idx="10"/>
          </p:nvPr>
        </p:nvSpPr>
        <p:spPr/>
        <p:txBody>
          <a:bodyPr/>
          <a:lstStyle/>
          <a:p>
            <a:fld id="{FEB50EED-0201-4AD2-BFF9-A37AFF28308F}" type="datetimeFigureOut">
              <a:rPr lang="et-EE" smtClean="0"/>
              <a:t>31.05.2024</a:t>
            </a:fld>
            <a:endParaRPr lang="et-EE"/>
          </a:p>
        </p:txBody>
      </p:sp>
      <p:sp>
        <p:nvSpPr>
          <p:cNvPr id="6" name="Footer Placeholder 5">
            <a:extLst>
              <a:ext uri="{FF2B5EF4-FFF2-40B4-BE49-F238E27FC236}">
                <a16:creationId xmlns:a16="http://schemas.microsoft.com/office/drawing/2014/main" id="{6BA9079A-B066-07DA-3260-F9410890ACB6}"/>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03B74954-4A06-E70F-360A-360BBDF4F65C}"/>
              </a:ext>
            </a:extLst>
          </p:cNvPr>
          <p:cNvSpPr>
            <a:spLocks noGrp="1"/>
          </p:cNvSpPr>
          <p:nvPr>
            <p:ph type="sldNum" sz="quarter" idx="12"/>
          </p:nvPr>
        </p:nvSpPr>
        <p:spPr/>
        <p:txBody>
          <a:bodyPr/>
          <a:lstStyle/>
          <a:p>
            <a:fld id="{E31742DB-D641-451A-8855-2CF30D4D56AB}" type="slidenum">
              <a:rPr lang="et-EE" smtClean="0"/>
              <a:t>‹#›</a:t>
            </a:fld>
            <a:endParaRPr lang="et-EE"/>
          </a:p>
        </p:txBody>
      </p:sp>
    </p:spTree>
    <p:extLst>
      <p:ext uri="{BB962C8B-B14F-4D97-AF65-F5344CB8AC3E}">
        <p14:creationId xmlns:p14="http://schemas.microsoft.com/office/powerpoint/2010/main" val="146908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D3AE5-F51D-3BD3-E14E-AFEF4585B9BC}"/>
              </a:ext>
            </a:extLst>
          </p:cNvPr>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a:extLst>
              <a:ext uri="{FF2B5EF4-FFF2-40B4-BE49-F238E27FC236}">
                <a16:creationId xmlns:a16="http://schemas.microsoft.com/office/drawing/2014/main" id="{62F2631E-F75D-B732-F577-FD2A4F9BCF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2A465D-4632-0A00-AF49-1F6D332783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a:extLst>
              <a:ext uri="{FF2B5EF4-FFF2-40B4-BE49-F238E27FC236}">
                <a16:creationId xmlns:a16="http://schemas.microsoft.com/office/drawing/2014/main" id="{5F3D3EF6-0251-19FE-E6A8-B21E57B750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47A4D6-7CAE-F304-8C05-32C67962B0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a:extLst>
              <a:ext uri="{FF2B5EF4-FFF2-40B4-BE49-F238E27FC236}">
                <a16:creationId xmlns:a16="http://schemas.microsoft.com/office/drawing/2014/main" id="{481D86FC-751F-361B-4D06-F134B0699D78}"/>
              </a:ext>
            </a:extLst>
          </p:cNvPr>
          <p:cNvSpPr>
            <a:spLocks noGrp="1"/>
          </p:cNvSpPr>
          <p:nvPr>
            <p:ph type="dt" sz="half" idx="10"/>
          </p:nvPr>
        </p:nvSpPr>
        <p:spPr/>
        <p:txBody>
          <a:bodyPr/>
          <a:lstStyle/>
          <a:p>
            <a:fld id="{FEB50EED-0201-4AD2-BFF9-A37AFF28308F}" type="datetimeFigureOut">
              <a:rPr lang="et-EE" smtClean="0"/>
              <a:t>31.05.2024</a:t>
            </a:fld>
            <a:endParaRPr lang="et-EE"/>
          </a:p>
        </p:txBody>
      </p:sp>
      <p:sp>
        <p:nvSpPr>
          <p:cNvPr id="8" name="Footer Placeholder 7">
            <a:extLst>
              <a:ext uri="{FF2B5EF4-FFF2-40B4-BE49-F238E27FC236}">
                <a16:creationId xmlns:a16="http://schemas.microsoft.com/office/drawing/2014/main" id="{8071F8AB-A4C0-52E5-BBC1-10432D1E8DB4}"/>
              </a:ext>
            </a:extLst>
          </p:cNvPr>
          <p:cNvSpPr>
            <a:spLocks noGrp="1"/>
          </p:cNvSpPr>
          <p:nvPr>
            <p:ph type="ftr" sz="quarter" idx="11"/>
          </p:nvPr>
        </p:nvSpPr>
        <p:spPr/>
        <p:txBody>
          <a:bodyPr/>
          <a:lstStyle/>
          <a:p>
            <a:endParaRPr lang="et-EE"/>
          </a:p>
        </p:txBody>
      </p:sp>
      <p:sp>
        <p:nvSpPr>
          <p:cNvPr id="9" name="Slide Number Placeholder 8">
            <a:extLst>
              <a:ext uri="{FF2B5EF4-FFF2-40B4-BE49-F238E27FC236}">
                <a16:creationId xmlns:a16="http://schemas.microsoft.com/office/drawing/2014/main" id="{77101405-8D81-0AC0-E07C-8457CE9AE964}"/>
              </a:ext>
            </a:extLst>
          </p:cNvPr>
          <p:cNvSpPr>
            <a:spLocks noGrp="1"/>
          </p:cNvSpPr>
          <p:nvPr>
            <p:ph type="sldNum" sz="quarter" idx="12"/>
          </p:nvPr>
        </p:nvSpPr>
        <p:spPr/>
        <p:txBody>
          <a:bodyPr/>
          <a:lstStyle/>
          <a:p>
            <a:fld id="{E31742DB-D641-451A-8855-2CF30D4D56AB}" type="slidenum">
              <a:rPr lang="et-EE" smtClean="0"/>
              <a:t>‹#›</a:t>
            </a:fld>
            <a:endParaRPr lang="et-EE"/>
          </a:p>
        </p:txBody>
      </p:sp>
    </p:spTree>
    <p:extLst>
      <p:ext uri="{BB962C8B-B14F-4D97-AF65-F5344CB8AC3E}">
        <p14:creationId xmlns:p14="http://schemas.microsoft.com/office/powerpoint/2010/main" val="1267051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2A6E5-2ACF-0BE3-00A2-A293D3ED3E5D}"/>
              </a:ext>
            </a:extLst>
          </p:cNvPr>
          <p:cNvSpPr>
            <a:spLocks noGrp="1"/>
          </p:cNvSpPr>
          <p:nvPr>
            <p:ph type="title"/>
          </p:nvPr>
        </p:nvSpPr>
        <p:spPr/>
        <p:txBody>
          <a:bodyPr/>
          <a:lstStyle/>
          <a:p>
            <a:r>
              <a:rPr lang="en-US"/>
              <a:t>Click to edit Master title style</a:t>
            </a:r>
            <a:endParaRPr lang="et-EE"/>
          </a:p>
        </p:txBody>
      </p:sp>
      <p:sp>
        <p:nvSpPr>
          <p:cNvPr id="3" name="Date Placeholder 2">
            <a:extLst>
              <a:ext uri="{FF2B5EF4-FFF2-40B4-BE49-F238E27FC236}">
                <a16:creationId xmlns:a16="http://schemas.microsoft.com/office/drawing/2014/main" id="{E3C415DC-1A89-5463-A61A-CDB7AEE5776E}"/>
              </a:ext>
            </a:extLst>
          </p:cNvPr>
          <p:cNvSpPr>
            <a:spLocks noGrp="1"/>
          </p:cNvSpPr>
          <p:nvPr>
            <p:ph type="dt" sz="half" idx="10"/>
          </p:nvPr>
        </p:nvSpPr>
        <p:spPr/>
        <p:txBody>
          <a:bodyPr/>
          <a:lstStyle/>
          <a:p>
            <a:fld id="{FEB50EED-0201-4AD2-BFF9-A37AFF28308F}" type="datetimeFigureOut">
              <a:rPr lang="et-EE" smtClean="0"/>
              <a:t>31.05.2024</a:t>
            </a:fld>
            <a:endParaRPr lang="et-EE"/>
          </a:p>
        </p:txBody>
      </p:sp>
      <p:sp>
        <p:nvSpPr>
          <p:cNvPr id="4" name="Footer Placeholder 3">
            <a:extLst>
              <a:ext uri="{FF2B5EF4-FFF2-40B4-BE49-F238E27FC236}">
                <a16:creationId xmlns:a16="http://schemas.microsoft.com/office/drawing/2014/main" id="{DA3BB4D4-8026-9358-3098-657C93685F5E}"/>
              </a:ext>
            </a:extLst>
          </p:cNvPr>
          <p:cNvSpPr>
            <a:spLocks noGrp="1"/>
          </p:cNvSpPr>
          <p:nvPr>
            <p:ph type="ftr" sz="quarter" idx="11"/>
          </p:nvPr>
        </p:nvSpPr>
        <p:spPr/>
        <p:txBody>
          <a:bodyPr/>
          <a:lstStyle/>
          <a:p>
            <a:endParaRPr lang="et-EE"/>
          </a:p>
        </p:txBody>
      </p:sp>
      <p:sp>
        <p:nvSpPr>
          <p:cNvPr id="5" name="Slide Number Placeholder 4">
            <a:extLst>
              <a:ext uri="{FF2B5EF4-FFF2-40B4-BE49-F238E27FC236}">
                <a16:creationId xmlns:a16="http://schemas.microsoft.com/office/drawing/2014/main" id="{B14201E2-4077-EB27-2D5F-5B3DBF187F2E}"/>
              </a:ext>
            </a:extLst>
          </p:cNvPr>
          <p:cNvSpPr>
            <a:spLocks noGrp="1"/>
          </p:cNvSpPr>
          <p:nvPr>
            <p:ph type="sldNum" sz="quarter" idx="12"/>
          </p:nvPr>
        </p:nvSpPr>
        <p:spPr/>
        <p:txBody>
          <a:bodyPr/>
          <a:lstStyle/>
          <a:p>
            <a:fld id="{E31742DB-D641-451A-8855-2CF30D4D56AB}" type="slidenum">
              <a:rPr lang="et-EE" smtClean="0"/>
              <a:t>‹#›</a:t>
            </a:fld>
            <a:endParaRPr lang="et-EE"/>
          </a:p>
        </p:txBody>
      </p:sp>
    </p:spTree>
    <p:extLst>
      <p:ext uri="{BB962C8B-B14F-4D97-AF65-F5344CB8AC3E}">
        <p14:creationId xmlns:p14="http://schemas.microsoft.com/office/powerpoint/2010/main" val="1483118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C4438B-86D8-C14E-71B9-A23D68C3BB40}"/>
              </a:ext>
            </a:extLst>
          </p:cNvPr>
          <p:cNvSpPr>
            <a:spLocks noGrp="1"/>
          </p:cNvSpPr>
          <p:nvPr>
            <p:ph type="dt" sz="half" idx="10"/>
          </p:nvPr>
        </p:nvSpPr>
        <p:spPr/>
        <p:txBody>
          <a:bodyPr/>
          <a:lstStyle/>
          <a:p>
            <a:fld id="{FEB50EED-0201-4AD2-BFF9-A37AFF28308F}" type="datetimeFigureOut">
              <a:rPr lang="et-EE" smtClean="0"/>
              <a:t>31.05.2024</a:t>
            </a:fld>
            <a:endParaRPr lang="et-EE"/>
          </a:p>
        </p:txBody>
      </p:sp>
      <p:sp>
        <p:nvSpPr>
          <p:cNvPr id="3" name="Footer Placeholder 2">
            <a:extLst>
              <a:ext uri="{FF2B5EF4-FFF2-40B4-BE49-F238E27FC236}">
                <a16:creationId xmlns:a16="http://schemas.microsoft.com/office/drawing/2014/main" id="{F64A56D8-34B2-B59D-E2A2-18796615CEED}"/>
              </a:ext>
            </a:extLst>
          </p:cNvPr>
          <p:cNvSpPr>
            <a:spLocks noGrp="1"/>
          </p:cNvSpPr>
          <p:nvPr>
            <p:ph type="ftr" sz="quarter" idx="11"/>
          </p:nvPr>
        </p:nvSpPr>
        <p:spPr/>
        <p:txBody>
          <a:bodyPr/>
          <a:lstStyle/>
          <a:p>
            <a:endParaRPr lang="et-EE"/>
          </a:p>
        </p:txBody>
      </p:sp>
      <p:sp>
        <p:nvSpPr>
          <p:cNvPr id="4" name="Slide Number Placeholder 3">
            <a:extLst>
              <a:ext uri="{FF2B5EF4-FFF2-40B4-BE49-F238E27FC236}">
                <a16:creationId xmlns:a16="http://schemas.microsoft.com/office/drawing/2014/main" id="{B7C886D0-A8E6-889B-9A4E-B185A04664FD}"/>
              </a:ext>
            </a:extLst>
          </p:cNvPr>
          <p:cNvSpPr>
            <a:spLocks noGrp="1"/>
          </p:cNvSpPr>
          <p:nvPr>
            <p:ph type="sldNum" sz="quarter" idx="12"/>
          </p:nvPr>
        </p:nvSpPr>
        <p:spPr/>
        <p:txBody>
          <a:bodyPr/>
          <a:lstStyle/>
          <a:p>
            <a:fld id="{E31742DB-D641-451A-8855-2CF30D4D56AB}" type="slidenum">
              <a:rPr lang="et-EE" smtClean="0"/>
              <a:t>‹#›</a:t>
            </a:fld>
            <a:endParaRPr lang="et-EE"/>
          </a:p>
        </p:txBody>
      </p:sp>
    </p:spTree>
    <p:extLst>
      <p:ext uri="{BB962C8B-B14F-4D97-AF65-F5344CB8AC3E}">
        <p14:creationId xmlns:p14="http://schemas.microsoft.com/office/powerpoint/2010/main" val="1282711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32A5F-3117-21B4-DBF1-CD8FE1D427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a:extLst>
              <a:ext uri="{FF2B5EF4-FFF2-40B4-BE49-F238E27FC236}">
                <a16:creationId xmlns:a16="http://schemas.microsoft.com/office/drawing/2014/main" id="{D0BE0D41-0359-29AD-F701-11D62D8F23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a:extLst>
              <a:ext uri="{FF2B5EF4-FFF2-40B4-BE49-F238E27FC236}">
                <a16:creationId xmlns:a16="http://schemas.microsoft.com/office/drawing/2014/main" id="{F9517E33-F8FC-A319-B3F1-47F040995B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EC3C97-ACDD-696A-51CF-24FD2D8B46FA}"/>
              </a:ext>
            </a:extLst>
          </p:cNvPr>
          <p:cNvSpPr>
            <a:spLocks noGrp="1"/>
          </p:cNvSpPr>
          <p:nvPr>
            <p:ph type="dt" sz="half" idx="10"/>
          </p:nvPr>
        </p:nvSpPr>
        <p:spPr/>
        <p:txBody>
          <a:bodyPr/>
          <a:lstStyle/>
          <a:p>
            <a:fld id="{FEB50EED-0201-4AD2-BFF9-A37AFF28308F}" type="datetimeFigureOut">
              <a:rPr lang="et-EE" smtClean="0"/>
              <a:t>31.05.2024</a:t>
            </a:fld>
            <a:endParaRPr lang="et-EE"/>
          </a:p>
        </p:txBody>
      </p:sp>
      <p:sp>
        <p:nvSpPr>
          <p:cNvPr id="6" name="Footer Placeholder 5">
            <a:extLst>
              <a:ext uri="{FF2B5EF4-FFF2-40B4-BE49-F238E27FC236}">
                <a16:creationId xmlns:a16="http://schemas.microsoft.com/office/drawing/2014/main" id="{420D312D-7CA9-C99D-34CA-C66CAB54E453}"/>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5FBB4A68-8597-6EE2-8645-0253472C74C2}"/>
              </a:ext>
            </a:extLst>
          </p:cNvPr>
          <p:cNvSpPr>
            <a:spLocks noGrp="1"/>
          </p:cNvSpPr>
          <p:nvPr>
            <p:ph type="sldNum" sz="quarter" idx="12"/>
          </p:nvPr>
        </p:nvSpPr>
        <p:spPr/>
        <p:txBody>
          <a:bodyPr/>
          <a:lstStyle/>
          <a:p>
            <a:fld id="{E31742DB-D641-451A-8855-2CF30D4D56AB}" type="slidenum">
              <a:rPr lang="et-EE" smtClean="0"/>
              <a:t>‹#›</a:t>
            </a:fld>
            <a:endParaRPr lang="et-EE"/>
          </a:p>
        </p:txBody>
      </p:sp>
    </p:spTree>
    <p:extLst>
      <p:ext uri="{BB962C8B-B14F-4D97-AF65-F5344CB8AC3E}">
        <p14:creationId xmlns:p14="http://schemas.microsoft.com/office/powerpoint/2010/main" val="324053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EA54B-4831-9DA0-6C99-D1694480B7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a:extLst>
              <a:ext uri="{FF2B5EF4-FFF2-40B4-BE49-F238E27FC236}">
                <a16:creationId xmlns:a16="http://schemas.microsoft.com/office/drawing/2014/main" id="{8FB673F2-6194-B59A-A061-0B4F879904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a:extLst>
              <a:ext uri="{FF2B5EF4-FFF2-40B4-BE49-F238E27FC236}">
                <a16:creationId xmlns:a16="http://schemas.microsoft.com/office/drawing/2014/main" id="{71CC628F-EC7E-3D72-F91D-9E2B8DCFB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3D68FD-6CC9-A329-2FDF-2900DAFDB25C}"/>
              </a:ext>
            </a:extLst>
          </p:cNvPr>
          <p:cNvSpPr>
            <a:spLocks noGrp="1"/>
          </p:cNvSpPr>
          <p:nvPr>
            <p:ph type="dt" sz="half" idx="10"/>
          </p:nvPr>
        </p:nvSpPr>
        <p:spPr/>
        <p:txBody>
          <a:bodyPr/>
          <a:lstStyle/>
          <a:p>
            <a:fld id="{FEB50EED-0201-4AD2-BFF9-A37AFF28308F}" type="datetimeFigureOut">
              <a:rPr lang="et-EE" smtClean="0"/>
              <a:t>31.05.2024</a:t>
            </a:fld>
            <a:endParaRPr lang="et-EE"/>
          </a:p>
        </p:txBody>
      </p:sp>
      <p:sp>
        <p:nvSpPr>
          <p:cNvPr id="6" name="Footer Placeholder 5">
            <a:extLst>
              <a:ext uri="{FF2B5EF4-FFF2-40B4-BE49-F238E27FC236}">
                <a16:creationId xmlns:a16="http://schemas.microsoft.com/office/drawing/2014/main" id="{C2B5FF12-C05C-C022-1FF4-2365FA81535C}"/>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7856DF10-FAAB-083F-B173-90195C010403}"/>
              </a:ext>
            </a:extLst>
          </p:cNvPr>
          <p:cNvSpPr>
            <a:spLocks noGrp="1"/>
          </p:cNvSpPr>
          <p:nvPr>
            <p:ph type="sldNum" sz="quarter" idx="12"/>
          </p:nvPr>
        </p:nvSpPr>
        <p:spPr/>
        <p:txBody>
          <a:bodyPr/>
          <a:lstStyle/>
          <a:p>
            <a:fld id="{E31742DB-D641-451A-8855-2CF30D4D56AB}" type="slidenum">
              <a:rPr lang="et-EE" smtClean="0"/>
              <a:t>‹#›</a:t>
            </a:fld>
            <a:endParaRPr lang="et-EE"/>
          </a:p>
        </p:txBody>
      </p:sp>
    </p:spTree>
    <p:extLst>
      <p:ext uri="{BB962C8B-B14F-4D97-AF65-F5344CB8AC3E}">
        <p14:creationId xmlns:p14="http://schemas.microsoft.com/office/powerpoint/2010/main" val="2539012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447A79-8472-F6BA-5FDA-4B434F0162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a:extLst>
              <a:ext uri="{FF2B5EF4-FFF2-40B4-BE49-F238E27FC236}">
                <a16:creationId xmlns:a16="http://schemas.microsoft.com/office/drawing/2014/main" id="{48197751-3753-BC32-0E38-BD15C069AA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E1B27D1A-A9C8-3288-FC92-E1C556A665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B50EED-0201-4AD2-BFF9-A37AFF28308F}" type="datetimeFigureOut">
              <a:rPr lang="et-EE" smtClean="0"/>
              <a:t>31.05.2024</a:t>
            </a:fld>
            <a:endParaRPr lang="et-EE"/>
          </a:p>
        </p:txBody>
      </p:sp>
      <p:sp>
        <p:nvSpPr>
          <p:cNvPr id="5" name="Footer Placeholder 4">
            <a:extLst>
              <a:ext uri="{FF2B5EF4-FFF2-40B4-BE49-F238E27FC236}">
                <a16:creationId xmlns:a16="http://schemas.microsoft.com/office/drawing/2014/main" id="{ED1DB56D-F28C-A6C2-E949-A259C03857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a:extLst>
              <a:ext uri="{FF2B5EF4-FFF2-40B4-BE49-F238E27FC236}">
                <a16:creationId xmlns:a16="http://schemas.microsoft.com/office/drawing/2014/main" id="{0C7E6648-1F75-97C1-C1E5-D9B7BCB65D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1742DB-D641-451A-8855-2CF30D4D56AB}" type="slidenum">
              <a:rPr lang="et-EE" smtClean="0"/>
              <a:t>‹#›</a:t>
            </a:fld>
            <a:endParaRPr lang="et-EE"/>
          </a:p>
        </p:txBody>
      </p:sp>
    </p:spTree>
    <p:extLst>
      <p:ext uri="{BB962C8B-B14F-4D97-AF65-F5344CB8AC3E}">
        <p14:creationId xmlns:p14="http://schemas.microsoft.com/office/powerpoint/2010/main" val="2801443944"/>
      </p:ext>
    </p:extLst>
  </p:cSld>
  <p:clrMap bg1="lt1" tx1="dk1" bg2="lt2" tx2="dk2" accent1="accent1" accent2="accent2" accent3="accent3" accent4="accent4" accent5="accent5" accent6="accent6" hlink="hlink" folHlink="folHlink"/>
  <p:sldLayoutIdLst>
    <p:sldLayoutId id="2147483662"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E5B70-5AC6-4DDE-97D9-0C3060EC1031}" type="datetime1">
              <a:rPr lang="et-EE" smtClean="0"/>
              <a:t>31.05.2024</a:t>
            </a:fld>
            <a:endParaRPr lang="et-E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t-EE"/>
              <a:t>Raamatukoguhoidja kutse andmisest 09.09.2022</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06310E-DB4E-4D48-83C3-E9C093FB4482}" type="slidenum">
              <a:rPr lang="et-EE" smtClean="0"/>
              <a:pPr/>
              <a:t>‹#›</a:t>
            </a:fld>
            <a:endParaRPr lang="et-EE"/>
          </a:p>
        </p:txBody>
      </p:sp>
    </p:spTree>
    <p:extLst>
      <p:ext uri="{BB962C8B-B14F-4D97-AF65-F5344CB8AC3E}">
        <p14:creationId xmlns:p14="http://schemas.microsoft.com/office/powerpoint/2010/main" val="903548416"/>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et.wikipedia.org/wiki/Endel_Nirk" TargetMode="External"/><Relationship Id="rId13" Type="http://schemas.openxmlformats.org/officeDocument/2006/relationships/hyperlink" Target="https://et.wikipedia.org/wiki/Karl_Eduard_S&#246;&#246;t" TargetMode="External"/><Relationship Id="rId3" Type="http://schemas.openxmlformats.org/officeDocument/2006/relationships/hyperlink" Target="https://et.wikipedia.org/wiki/Karl_August_Hindrey" TargetMode="External"/><Relationship Id="rId7" Type="http://schemas.openxmlformats.org/officeDocument/2006/relationships/hyperlink" Target="https://et.wikipedia.org/wiki/August_M&#228;lk" TargetMode="External"/><Relationship Id="rId12" Type="http://schemas.openxmlformats.org/officeDocument/2006/relationships/hyperlink" Target="https://et.wikipedia.org/wiki/Joel_Sang" TargetMode="External"/><Relationship Id="rId2" Type="http://schemas.openxmlformats.org/officeDocument/2006/relationships/hyperlink" Target="https://et.wikipedia.org/wiki/Ott_Arder" TargetMode="External"/><Relationship Id="rId1" Type="http://schemas.openxmlformats.org/officeDocument/2006/relationships/slideLayout" Target="../slideLayouts/slideLayout2.xml"/><Relationship Id="rId6" Type="http://schemas.openxmlformats.org/officeDocument/2006/relationships/hyperlink" Target="https://et.wikipedia.org/wiki/Aivo_L&#245;hmus" TargetMode="External"/><Relationship Id="rId11" Type="http://schemas.openxmlformats.org/officeDocument/2006/relationships/hyperlink" Target="https://et.wikipedia.org/wiki/Heino_Susi" TargetMode="External"/><Relationship Id="rId5" Type="http://schemas.openxmlformats.org/officeDocument/2006/relationships/hyperlink" Target="https://et.wikipedia.org/wiki/Kalju_Kangur" TargetMode="External"/><Relationship Id="rId15" Type="http://schemas.openxmlformats.org/officeDocument/2006/relationships/hyperlink" Target="https://et.wikipedia.org/wiki/Mari_Vallisoo" TargetMode="External"/><Relationship Id="rId10" Type="http://schemas.openxmlformats.org/officeDocument/2006/relationships/hyperlink" Target="https://et.wikipedia.org/wiki/Richard_Roht" TargetMode="External"/><Relationship Id="rId4" Type="http://schemas.openxmlformats.org/officeDocument/2006/relationships/hyperlink" Target="https://et.wikipedia.org/wiki/Erni_Hiir" TargetMode="External"/><Relationship Id="rId9" Type="http://schemas.openxmlformats.org/officeDocument/2006/relationships/hyperlink" Target="https://et.wikipedia.org/wiki/Eeva_Park" TargetMode="External"/><Relationship Id="rId14" Type="http://schemas.openxmlformats.org/officeDocument/2006/relationships/hyperlink" Target="https://et.wikipedia.org/wiki/Albert_Uustulnd"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et.wikipedia.org/wiki/H" TargetMode="External"/><Relationship Id="rId13" Type="http://schemas.openxmlformats.org/officeDocument/2006/relationships/hyperlink" Target="https://et.wikipedia.org/wiki/M" TargetMode="External"/><Relationship Id="rId18" Type="http://schemas.openxmlformats.org/officeDocument/2006/relationships/hyperlink" Target="https://et.wikipedia.org/wiki/S" TargetMode="External"/><Relationship Id="rId26" Type="http://schemas.openxmlformats.org/officeDocument/2006/relationships/hyperlink" Target="https://et.wikipedia.org/wiki/%C3%9C" TargetMode="External"/><Relationship Id="rId3" Type="http://schemas.openxmlformats.org/officeDocument/2006/relationships/hyperlink" Target="https://et.wikipedia.org/wiki/B" TargetMode="External"/><Relationship Id="rId21" Type="http://schemas.openxmlformats.org/officeDocument/2006/relationships/hyperlink" Target="https://et.wikipedia.org/wiki/U" TargetMode="External"/><Relationship Id="rId7" Type="http://schemas.openxmlformats.org/officeDocument/2006/relationships/hyperlink" Target="https://et.wikipedia.org/wiki/G" TargetMode="External"/><Relationship Id="rId12" Type="http://schemas.openxmlformats.org/officeDocument/2006/relationships/hyperlink" Target="https://et.wikipedia.org/wiki/L" TargetMode="External"/><Relationship Id="rId17" Type="http://schemas.openxmlformats.org/officeDocument/2006/relationships/hyperlink" Target="https://et.wikipedia.org/wiki/R" TargetMode="External"/><Relationship Id="rId25" Type="http://schemas.openxmlformats.org/officeDocument/2006/relationships/hyperlink" Target="https://et.wikipedia.org/wiki/%C3%96" TargetMode="External"/><Relationship Id="rId2" Type="http://schemas.openxmlformats.org/officeDocument/2006/relationships/hyperlink" Target="https://et.wikipedia.org/wiki/A" TargetMode="External"/><Relationship Id="rId16" Type="http://schemas.openxmlformats.org/officeDocument/2006/relationships/hyperlink" Target="https://et.wikipedia.org/wiki/P" TargetMode="External"/><Relationship Id="rId20" Type="http://schemas.openxmlformats.org/officeDocument/2006/relationships/hyperlink" Target="https://et.wikipedia.org/wiki/T" TargetMode="External"/><Relationship Id="rId1" Type="http://schemas.openxmlformats.org/officeDocument/2006/relationships/slideLayout" Target="../slideLayouts/slideLayout4.xml"/><Relationship Id="rId6" Type="http://schemas.openxmlformats.org/officeDocument/2006/relationships/hyperlink" Target="https://et.wikipedia.org/wiki/F" TargetMode="External"/><Relationship Id="rId11" Type="http://schemas.openxmlformats.org/officeDocument/2006/relationships/hyperlink" Target="https://et.wikipedia.org/wiki/K" TargetMode="External"/><Relationship Id="rId24" Type="http://schemas.openxmlformats.org/officeDocument/2006/relationships/hyperlink" Target="https://et.wikipedia.org/wiki/%C3%84" TargetMode="External"/><Relationship Id="rId5" Type="http://schemas.openxmlformats.org/officeDocument/2006/relationships/hyperlink" Target="https://et.wikipedia.org/wiki/E" TargetMode="External"/><Relationship Id="rId15" Type="http://schemas.openxmlformats.org/officeDocument/2006/relationships/hyperlink" Target="https://et.wikipedia.org/wiki/O" TargetMode="External"/><Relationship Id="rId23" Type="http://schemas.openxmlformats.org/officeDocument/2006/relationships/hyperlink" Target="https://et.wikipedia.org/wiki/%C3%95" TargetMode="External"/><Relationship Id="rId10" Type="http://schemas.openxmlformats.org/officeDocument/2006/relationships/hyperlink" Target="https://et.wikipedia.org/wiki/J" TargetMode="External"/><Relationship Id="rId19" Type="http://schemas.openxmlformats.org/officeDocument/2006/relationships/hyperlink" Target="https://et.wikipedia.org/wiki/%C5%A0" TargetMode="External"/><Relationship Id="rId4" Type="http://schemas.openxmlformats.org/officeDocument/2006/relationships/hyperlink" Target="https://et.wikipedia.org/wiki/D" TargetMode="External"/><Relationship Id="rId9" Type="http://schemas.openxmlformats.org/officeDocument/2006/relationships/hyperlink" Target="https://et.wikipedia.org/wiki/I" TargetMode="External"/><Relationship Id="rId14" Type="http://schemas.openxmlformats.org/officeDocument/2006/relationships/hyperlink" Target="https://et.wikipedia.org/wiki/N" TargetMode="External"/><Relationship Id="rId22" Type="http://schemas.openxmlformats.org/officeDocument/2006/relationships/hyperlink" Target="https://et.wikipedia.org/wiki/V"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55903" y="3399769"/>
            <a:ext cx="10640754" cy="775845"/>
          </a:xfrm>
        </p:spPr>
        <p:txBody>
          <a:bodyPr anchor="b">
            <a:normAutofit/>
          </a:bodyPr>
          <a:lstStyle/>
          <a:p>
            <a:r>
              <a:rPr lang="et-EE" sz="4000" b="1" cap="all">
                <a:solidFill>
                  <a:schemeClr val="tx2"/>
                </a:solidFill>
                <a:latin typeface="Bahnschrift" pitchFamily="34" charset="0"/>
              </a:rPr>
              <a:t>Raamatukogud ja eesti raamatu aasta</a:t>
            </a:r>
            <a:endParaRPr lang="et-EE" sz="4000">
              <a:solidFill>
                <a:schemeClr val="tx2"/>
              </a:solidFill>
              <a:latin typeface="Bahnschrift" pitchFamily="34" charset="0"/>
            </a:endParaRPr>
          </a:p>
        </p:txBody>
      </p:sp>
      <p:sp>
        <p:nvSpPr>
          <p:cNvPr id="3" name="Subtitle 2"/>
          <p:cNvSpPr>
            <a:spLocks noGrp="1"/>
          </p:cNvSpPr>
          <p:nvPr>
            <p:ph type="subTitle" idx="1"/>
          </p:nvPr>
        </p:nvSpPr>
        <p:spPr>
          <a:xfrm>
            <a:off x="1514121" y="4499338"/>
            <a:ext cx="9163757" cy="834662"/>
          </a:xfrm>
        </p:spPr>
        <p:txBody>
          <a:bodyPr anchor="ctr">
            <a:normAutofit fontScale="70000" lnSpcReduction="20000"/>
          </a:bodyPr>
          <a:lstStyle/>
          <a:p>
            <a:r>
              <a:rPr lang="et-EE" sz="2000" dirty="0">
                <a:solidFill>
                  <a:schemeClr val="tx2"/>
                </a:solidFill>
              </a:rPr>
              <a:t>Katre Riisalu, ERÜ juhatus</a:t>
            </a:r>
          </a:p>
          <a:p>
            <a:r>
              <a:rPr lang="et-EE" sz="2000" dirty="0">
                <a:solidFill>
                  <a:schemeClr val="tx2"/>
                </a:solidFill>
              </a:rPr>
              <a:t>ERÜ kõnekoosolek, 25. aprill 2024</a:t>
            </a:r>
          </a:p>
          <a:p>
            <a:r>
              <a:rPr lang="et-EE" sz="2000" dirty="0">
                <a:solidFill>
                  <a:schemeClr val="tx2"/>
                </a:solidFill>
              </a:rPr>
              <a:t>Rahvaraamatukogude direktorite koosolek, 31. mai 2024</a:t>
            </a:r>
          </a:p>
        </p:txBody>
      </p:sp>
      <p:grpSp>
        <p:nvGrpSpPr>
          <p:cNvPr id="15" name="Group 14">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6" name="Freeform: Shape 15">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9" name="Freeform: Shape 18">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342" y="629151"/>
            <a:ext cx="7799242" cy="1501354"/>
          </a:xfrm>
          <a:prstGeom prst="rect">
            <a:avLst/>
          </a:prstGeom>
        </p:spPr>
      </p:pic>
      <p:grpSp>
        <p:nvGrpSpPr>
          <p:cNvPr id="21" name="Group 20">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2" name="Freeform: Shape 21">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Slide Number Placeholder 5"/>
          <p:cNvSpPr>
            <a:spLocks noGrp="1"/>
          </p:cNvSpPr>
          <p:nvPr>
            <p:ph type="sldNum" sz="quarter" idx="12"/>
          </p:nvPr>
        </p:nvSpPr>
        <p:spPr>
          <a:xfrm>
            <a:off x="8610600" y="6356350"/>
            <a:ext cx="2743200" cy="365125"/>
          </a:xfrm>
        </p:spPr>
        <p:txBody>
          <a:bodyPr>
            <a:normAutofit/>
          </a:bodyPr>
          <a:lstStyle/>
          <a:p>
            <a:pPr>
              <a:spcAft>
                <a:spcPts val="600"/>
              </a:spcAft>
            </a:pPr>
            <a:fld id="{FC06310E-DB4E-4D48-83C3-E9C093FB4482}" type="slidenum">
              <a:rPr lang="et-EE" smtClean="0"/>
              <a:pPr>
                <a:spcAft>
                  <a:spcPts val="600"/>
                </a:spcAft>
              </a:pPr>
              <a:t>1</a:t>
            </a:fld>
            <a:endParaRPr lang="et-EE"/>
          </a:p>
        </p:txBody>
      </p:sp>
    </p:spTree>
    <p:extLst>
      <p:ext uri="{BB962C8B-B14F-4D97-AF65-F5344CB8AC3E}">
        <p14:creationId xmlns:p14="http://schemas.microsoft.com/office/powerpoint/2010/main" val="4239828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AC9D0-2EBE-DB8C-4B8D-7CC450FCFE12}"/>
              </a:ext>
            </a:extLst>
          </p:cNvPr>
          <p:cNvSpPr>
            <a:spLocks noGrp="1"/>
          </p:cNvSpPr>
          <p:nvPr>
            <p:ph type="title"/>
          </p:nvPr>
        </p:nvSpPr>
        <p:spPr>
          <a:xfrm>
            <a:off x="838200" y="365125"/>
            <a:ext cx="10515600" cy="1325563"/>
          </a:xfrm>
        </p:spPr>
        <p:txBody>
          <a:bodyPr>
            <a:normAutofit/>
          </a:bodyPr>
          <a:lstStyle/>
          <a:p>
            <a:r>
              <a:rPr lang="et-EE" sz="3600" b="1" dirty="0">
                <a:solidFill>
                  <a:schemeClr val="accent1"/>
                </a:solidFill>
                <a:latin typeface="+mn-lt"/>
              </a:rPr>
              <a:t>SUUREMAD NÄITUSED</a:t>
            </a:r>
          </a:p>
        </p:txBody>
      </p:sp>
      <p:sp>
        <p:nvSpPr>
          <p:cNvPr id="3" name="Content Placeholder 2">
            <a:extLst>
              <a:ext uri="{FF2B5EF4-FFF2-40B4-BE49-F238E27FC236}">
                <a16:creationId xmlns:a16="http://schemas.microsoft.com/office/drawing/2014/main" id="{BD644181-2409-E716-C78B-42D9252D9682}"/>
              </a:ext>
            </a:extLst>
          </p:cNvPr>
          <p:cNvSpPr>
            <a:spLocks noGrp="1"/>
          </p:cNvSpPr>
          <p:nvPr>
            <p:ph idx="1"/>
          </p:nvPr>
        </p:nvSpPr>
        <p:spPr>
          <a:xfrm>
            <a:off x="838200" y="1929384"/>
            <a:ext cx="10515600" cy="4251960"/>
          </a:xfrm>
        </p:spPr>
        <p:txBody>
          <a:bodyPr>
            <a:normAutofit/>
          </a:bodyPr>
          <a:lstStyle/>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raamatuaasta sissejuhatusena </a:t>
            </a:r>
            <a:r>
              <a:rPr lang="et-EE" sz="1400" b="1" dirty="0">
                <a:solidFill>
                  <a:srgbClr val="000000"/>
                </a:solidFill>
                <a:effectLst/>
                <a:ea typeface="Times New Roman" panose="02020603050405020304" pitchFamily="18" charset="0"/>
              </a:rPr>
              <a:t>rändnäitus Eesti Raamatu Aasta ajaloost </a:t>
            </a:r>
            <a:r>
              <a:rPr lang="et-EE" sz="1400" dirty="0">
                <a:solidFill>
                  <a:srgbClr val="000000"/>
                </a:solidFill>
                <a:effectLst/>
                <a:ea typeface="Times New Roman" panose="02020603050405020304" pitchFamily="18" charset="0"/>
              </a:rPr>
              <a:t>ja varasemate raamatuaastate peamistest trükistest avalikus ruumis (Eesti Kirjanduse Selts, Eesti Kirjandusmuuseum)</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näitus tööpealkirjaga </a:t>
            </a:r>
            <a:r>
              <a:rPr lang="et-EE" sz="1400" b="1" dirty="0">
                <a:solidFill>
                  <a:srgbClr val="000000"/>
                </a:solidFill>
                <a:effectLst/>
                <a:ea typeface="Times New Roman" panose="02020603050405020304" pitchFamily="18" charset="0"/>
              </a:rPr>
              <a:t>“Raamatuaasta reliikviad” </a:t>
            </a:r>
            <a:r>
              <a:rPr lang="et-EE" sz="1400" dirty="0">
                <a:solidFill>
                  <a:srgbClr val="000000"/>
                </a:solidFill>
                <a:effectLst/>
                <a:ea typeface="Times New Roman" panose="02020603050405020304" pitchFamily="18" charset="0"/>
              </a:rPr>
              <a:t>Niguliste muuseumi Antoniuse kabelis kestusega 12 kuud (Aivar Põldvee, Eesti Kunstimuuseum)</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näitus  </a:t>
            </a:r>
            <a:r>
              <a:rPr lang="et-EE" sz="1400" b="1" dirty="0">
                <a:solidFill>
                  <a:srgbClr val="000000"/>
                </a:solidFill>
                <a:effectLst/>
                <a:ea typeface="Times New Roman" panose="02020603050405020304" pitchFamily="18" charset="0"/>
              </a:rPr>
              <a:t>„Katekismusest tehisaruni. 500 aastat eestikeelset lugu raamatus“ </a:t>
            </a:r>
            <a:r>
              <a:rPr lang="et-EE" sz="1400" dirty="0">
                <a:solidFill>
                  <a:srgbClr val="000000"/>
                </a:solidFill>
                <a:effectLst/>
                <a:ea typeface="Times New Roman" panose="02020603050405020304" pitchFamily="18" charset="0"/>
              </a:rPr>
              <a:t>(tööpealkiri) Eesti Rahva Muuseumis (avatakse aprillis 2025) (Keskne töörühm: Eesti Rahva Muuseum, Eesti Kirjandusmuuseum, Eesti Keele Instituut, Trüki- ja paberikunstikeskus TYPA, Rahvusraamatukogu)</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b="1" dirty="0">
                <a:solidFill>
                  <a:srgbClr val="000000"/>
                </a:solidFill>
                <a:effectLst/>
                <a:ea typeface="Times New Roman" panose="02020603050405020304" pitchFamily="18" charset="0"/>
              </a:rPr>
              <a:t>välinäitus eesti raamatuloost </a:t>
            </a:r>
            <a:r>
              <a:rPr lang="et-EE" sz="1400" dirty="0">
                <a:solidFill>
                  <a:srgbClr val="000000"/>
                </a:solidFill>
                <a:effectLst/>
                <a:ea typeface="Times New Roman" panose="02020603050405020304" pitchFamily="18" charset="0"/>
              </a:rPr>
              <a:t>stendidel Tallinnas Tammsaare pargis (Eesti Rahvusraamatukogu, kontseptsioon väljatöötamisfaasis)</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Eestikeelsele õppe- ja teaduskirjandusele pühendatud näitus Tartu Ülikooli Raamatukogus (TÜR)</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näitused Eesti Kirjandusmuuseumis ja </a:t>
            </a:r>
            <a:r>
              <a:rPr lang="et-EE" sz="1400" b="1" dirty="0">
                <a:solidFill>
                  <a:srgbClr val="000000"/>
                </a:solidFill>
                <a:effectLst/>
                <a:ea typeface="Times New Roman" panose="02020603050405020304" pitchFamily="18" charset="0"/>
              </a:rPr>
              <a:t>välinäitus Tartus Hurda pargis </a:t>
            </a:r>
            <a:r>
              <a:rPr lang="et-EE" sz="1400" dirty="0">
                <a:solidFill>
                  <a:srgbClr val="000000"/>
                </a:solidFill>
                <a:effectLst/>
                <a:ea typeface="Times New Roman" panose="02020603050405020304" pitchFamily="18" charset="0"/>
              </a:rPr>
              <a:t>(Eesti Kirjandusmuuseum)</a:t>
            </a:r>
            <a:endParaRPr lang="et-EE" sz="1400" dirty="0">
              <a:effectLst/>
              <a:ea typeface="Times New Roman" panose="02020603050405020304" pitchFamily="18" charset="0"/>
            </a:endParaRPr>
          </a:p>
          <a:p>
            <a:pPr marL="0" indent="0">
              <a:lnSpc>
                <a:spcPct val="107000"/>
              </a:lnSpc>
              <a:spcAft>
                <a:spcPts val="800"/>
              </a:spcAft>
              <a:buNone/>
            </a:pPr>
            <a:endParaRPr lang="et-EE" sz="1700" dirty="0"/>
          </a:p>
        </p:txBody>
      </p:sp>
    </p:spTree>
    <p:extLst>
      <p:ext uri="{BB962C8B-B14F-4D97-AF65-F5344CB8AC3E}">
        <p14:creationId xmlns:p14="http://schemas.microsoft.com/office/powerpoint/2010/main" val="4139442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AC9D0-2EBE-DB8C-4B8D-7CC450FCFE12}"/>
              </a:ext>
            </a:extLst>
          </p:cNvPr>
          <p:cNvSpPr>
            <a:spLocks noGrp="1"/>
          </p:cNvSpPr>
          <p:nvPr>
            <p:ph type="title"/>
          </p:nvPr>
        </p:nvSpPr>
        <p:spPr>
          <a:xfrm>
            <a:off x="838200" y="365125"/>
            <a:ext cx="10515600" cy="1325563"/>
          </a:xfrm>
        </p:spPr>
        <p:txBody>
          <a:bodyPr>
            <a:normAutofit/>
          </a:bodyPr>
          <a:lstStyle/>
          <a:p>
            <a:r>
              <a:rPr lang="et-EE" sz="3600" b="1" dirty="0">
                <a:solidFill>
                  <a:schemeClr val="accent1"/>
                </a:solidFill>
                <a:latin typeface="+mn-lt"/>
              </a:rPr>
              <a:t>TRÜKISED</a:t>
            </a:r>
          </a:p>
        </p:txBody>
      </p:sp>
      <p:sp>
        <p:nvSpPr>
          <p:cNvPr id="3" name="Content Placeholder 2">
            <a:extLst>
              <a:ext uri="{FF2B5EF4-FFF2-40B4-BE49-F238E27FC236}">
                <a16:creationId xmlns:a16="http://schemas.microsoft.com/office/drawing/2014/main" id="{BD644181-2409-E716-C78B-42D9252D9682}"/>
              </a:ext>
            </a:extLst>
          </p:cNvPr>
          <p:cNvSpPr>
            <a:spLocks noGrp="1"/>
          </p:cNvSpPr>
          <p:nvPr>
            <p:ph idx="1"/>
          </p:nvPr>
        </p:nvSpPr>
        <p:spPr>
          <a:xfrm>
            <a:off x="838200" y="1929384"/>
            <a:ext cx="10515600" cy="4251960"/>
          </a:xfrm>
        </p:spPr>
        <p:txBody>
          <a:bodyPr>
            <a:normAutofit/>
          </a:bodyPr>
          <a:lstStyle/>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Artiklikogumik „500 </a:t>
            </a:r>
            <a:r>
              <a:rPr lang="et-EE" sz="1400" dirty="0">
                <a:solidFill>
                  <a:srgbClr val="000000"/>
                </a:solidFill>
                <a:ea typeface="Times New Roman" panose="02020603050405020304" pitchFamily="18" charset="0"/>
              </a:rPr>
              <a:t>aastat eesti- ja lätikeelset raamatut</a:t>
            </a:r>
            <a:r>
              <a:rPr lang="et-EE" sz="1400" dirty="0">
                <a:solidFill>
                  <a:srgbClr val="000000"/>
                </a:solidFill>
                <a:effectLst/>
                <a:ea typeface="Times New Roman" panose="02020603050405020304" pitchFamily="18" charset="0"/>
              </a:rPr>
              <a:t>“ (tööpealkiri, Eesti Rahvusraamatukogu koostöös Läti Rahvusraamatukoguga)</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Eesti Rahvusraamatukogu toimetiste erinumber </a:t>
            </a: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Keele ja Kirjanduse erinumber</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Temaatiline number ajakirjas Oma Keel (Emakeele Selts)</a:t>
            </a:r>
          </a:p>
          <a:p>
            <a:pPr marL="342900" indent="-342900">
              <a:buFont typeface="Symbol" panose="05050102010706020507" pitchFamily="18" charset="2"/>
              <a:buChar char=""/>
            </a:pPr>
            <a:r>
              <a:rPr lang="et-EE" sz="1400" dirty="0">
                <a:solidFill>
                  <a:srgbClr val="000000"/>
                </a:solidFill>
                <a:ea typeface="Times New Roman" panose="02020603050405020304" pitchFamily="18" charset="0"/>
              </a:rPr>
              <a:t>Õigekeelsussõnaraamat 2025</a:t>
            </a:r>
            <a:endParaRPr lang="et-EE" sz="1400" dirty="0">
              <a:ea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Eesti Kirjandusmuuseumi väljaanded:</a:t>
            </a:r>
            <a:endParaRPr lang="et-EE" sz="1400" dirty="0">
              <a:effectLst/>
              <a:ea typeface="Times New Roman" panose="02020603050405020304" pitchFamily="18" charset="0"/>
            </a:endParaRPr>
          </a:p>
          <a:p>
            <a:pPr marL="1143000" lvl="2" indent="-228600">
              <a:buFont typeface="Wingdings" panose="05000000000000000000" pitchFamily="2" charset="2"/>
              <a:buChar char=""/>
            </a:pPr>
            <a:r>
              <a:rPr lang="et-EE" sz="1400" dirty="0">
                <a:solidFill>
                  <a:srgbClr val="000000"/>
                </a:solidFill>
                <a:effectLst/>
                <a:ea typeface="Times New Roman" panose="02020603050405020304" pitchFamily="18" charset="0"/>
              </a:rPr>
              <a:t>“Kalevipoeg. Eesti rahvuseepos” ingliskeelse tõlke uustrükk ja e-väljaanne </a:t>
            </a:r>
            <a:endParaRPr lang="et-EE" sz="1400" dirty="0">
              <a:effectLst/>
              <a:ea typeface="Times New Roman" panose="02020603050405020304" pitchFamily="18" charset="0"/>
            </a:endParaRPr>
          </a:p>
          <a:p>
            <a:pPr marL="1143000" lvl="2" indent="-228600">
              <a:buFont typeface="Wingdings" panose="05000000000000000000" pitchFamily="2" charset="2"/>
              <a:buChar char=""/>
            </a:pPr>
            <a:r>
              <a:rPr lang="et-EE" sz="1400" dirty="0">
                <a:solidFill>
                  <a:srgbClr val="000000"/>
                </a:solidFill>
                <a:effectLst/>
                <a:ea typeface="Times New Roman" panose="02020603050405020304" pitchFamily="18" charset="0"/>
              </a:rPr>
              <a:t>raamatulooline kalender ja </a:t>
            </a:r>
            <a:endParaRPr lang="et-EE" sz="1400" dirty="0">
              <a:effectLst/>
              <a:ea typeface="Times New Roman" panose="02020603050405020304" pitchFamily="18" charset="0"/>
            </a:endParaRPr>
          </a:p>
          <a:p>
            <a:pPr marL="1143000" lvl="2" indent="-228600">
              <a:buFont typeface="Wingdings" panose="05000000000000000000" pitchFamily="2" charset="2"/>
              <a:buChar char=""/>
            </a:pPr>
            <a:r>
              <a:rPr lang="et-EE" sz="1400" dirty="0">
                <a:solidFill>
                  <a:srgbClr val="000000"/>
                </a:solidFill>
                <a:effectLst/>
                <a:ea typeface="Times New Roman" panose="02020603050405020304" pitchFamily="18" charset="0"/>
              </a:rPr>
              <a:t>raamatuloo mäng; </a:t>
            </a:r>
            <a:endParaRPr lang="et-EE" sz="1400" dirty="0">
              <a:effectLst/>
              <a:ea typeface="Times New Roman" panose="02020603050405020304" pitchFamily="18" charset="0"/>
            </a:endParaRPr>
          </a:p>
          <a:p>
            <a:pPr marL="1143000" lvl="2" indent="-228600">
              <a:buFont typeface="Wingdings" panose="05000000000000000000" pitchFamily="2" charset="2"/>
              <a:buChar char=""/>
            </a:pPr>
            <a:r>
              <a:rPr lang="et-EE" sz="1400" dirty="0">
                <a:solidFill>
                  <a:srgbClr val="000000"/>
                </a:solidFill>
                <a:effectLst/>
                <a:ea typeface="Times New Roman" panose="02020603050405020304" pitchFamily="18" charset="0"/>
              </a:rPr>
              <a:t>kultuurilooliste allikate suurväljaanded (nt </a:t>
            </a:r>
            <a:r>
              <a:rPr lang="et-EE" sz="1400" dirty="0" err="1">
                <a:solidFill>
                  <a:srgbClr val="000000"/>
                </a:solidFill>
                <a:effectLst/>
                <a:ea typeface="Times New Roman" panose="02020603050405020304" pitchFamily="18" charset="0"/>
              </a:rPr>
              <a:t>Monumenta</a:t>
            </a:r>
            <a:r>
              <a:rPr lang="et-EE" sz="1400" dirty="0">
                <a:solidFill>
                  <a:srgbClr val="000000"/>
                </a:solidFill>
                <a:effectLst/>
                <a:ea typeface="Times New Roman" panose="02020603050405020304" pitchFamily="18" charset="0"/>
              </a:rPr>
              <a:t>, regilaulud, Underi ja Ivaski kirjavahetus).</a:t>
            </a:r>
            <a:endParaRPr lang="et-EE" sz="1400" dirty="0">
              <a:effectLst/>
              <a:ea typeface="Times New Roman" panose="02020603050405020304" pitchFamily="18" charset="0"/>
            </a:endParaRPr>
          </a:p>
          <a:p>
            <a:pPr marL="0" indent="0">
              <a:lnSpc>
                <a:spcPct val="107000"/>
              </a:lnSpc>
              <a:spcAft>
                <a:spcPts val="800"/>
              </a:spcAft>
              <a:buNone/>
            </a:pP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436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FAC9D0-2EBE-DB8C-4B8D-7CC450FCFE12}"/>
              </a:ext>
            </a:extLst>
          </p:cNvPr>
          <p:cNvSpPr>
            <a:spLocks noGrp="1"/>
          </p:cNvSpPr>
          <p:nvPr>
            <p:ph type="title"/>
          </p:nvPr>
        </p:nvSpPr>
        <p:spPr>
          <a:xfrm>
            <a:off x="838200" y="365125"/>
            <a:ext cx="10515600" cy="1325563"/>
          </a:xfrm>
        </p:spPr>
        <p:txBody>
          <a:bodyPr>
            <a:normAutofit/>
          </a:bodyPr>
          <a:lstStyle/>
          <a:p>
            <a:r>
              <a:rPr lang="et-EE" sz="3600" b="1" dirty="0">
                <a:solidFill>
                  <a:schemeClr val="accent1"/>
                </a:solidFill>
                <a:latin typeface="+mn-lt"/>
              </a:rPr>
              <a:t>HARIDUSPROGRAMMID</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D644181-2409-E716-C78B-42D9252D9682}"/>
              </a:ext>
            </a:extLst>
          </p:cNvPr>
          <p:cNvSpPr>
            <a:spLocks noGrp="1"/>
          </p:cNvSpPr>
          <p:nvPr>
            <p:ph idx="1"/>
          </p:nvPr>
        </p:nvSpPr>
        <p:spPr>
          <a:xfrm>
            <a:off x="838200" y="1929384"/>
            <a:ext cx="10515600" cy="4251960"/>
          </a:xfrm>
        </p:spPr>
        <p:txBody>
          <a:bodyPr>
            <a:normAutofit/>
          </a:bodyPr>
          <a:lstStyle/>
          <a:p>
            <a:pPr marL="0" indent="0">
              <a:lnSpc>
                <a:spcPct val="107000"/>
              </a:lnSpc>
              <a:spcAft>
                <a:spcPts val="800"/>
              </a:spcAft>
              <a:buNone/>
            </a:pPr>
            <a:r>
              <a:rPr lang="et-EE" sz="1800" dirty="0">
                <a:effectLst/>
                <a:latin typeface="Calibri" panose="020F0502020204030204" pitchFamily="34" charset="0"/>
                <a:ea typeface="Times New Roman" panose="02020603050405020304" pitchFamily="18" charset="0"/>
                <a:cs typeface="Calibri" panose="020F0502020204030204" pitchFamily="34" charset="0"/>
              </a:rPr>
              <a:t> </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cs typeface="Calibri" panose="020F0502020204030204" pitchFamily="34" charset="0"/>
              </a:rPr>
              <a:t>ERMi näituse  „Katekismusest tehisaruni. 500 aastat eestikeelset lugu raamatus“ haridusprogramm</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cs typeface="Calibri" panose="020F0502020204030204" pitchFamily="34" charset="0"/>
              </a:rPr>
              <a:t>Eesti Kirjandusmuuseumi haridusprogrammid, sh ooperiga “Leekide keel” seotud haridusprogramm,  veebiviktoriin, haridusprogramm, mida viiakse läbi kirjandusmuuseumis koha peal ning QR-koodiga liikumismäng Hurda pargis.</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cs typeface="Calibri" panose="020F0502020204030204" pitchFamily="34" charset="0"/>
              </a:rPr>
              <a:t>Eesti kirjakeelele pühendatud emakeeleolümpiaad ja sellele eelnevad laagrid (Emakeeleselts, Tartu Ülikool)</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cs typeface="Calibri" panose="020F0502020204030204" pitchFamily="34" charset="0"/>
              </a:rPr>
              <a:t>Raamatuaastaga temaatiliselt seotud </a:t>
            </a:r>
            <a:r>
              <a:rPr lang="et-EE" sz="1400" dirty="0" err="1">
                <a:solidFill>
                  <a:srgbClr val="000000"/>
                </a:solidFill>
                <a:effectLst/>
                <a:ea typeface="Times New Roman" panose="02020603050405020304" pitchFamily="18" charset="0"/>
                <a:cs typeface="Calibri" panose="020F0502020204030204" pitchFamily="34" charset="0"/>
              </a:rPr>
              <a:t>ajalooolümpiaad</a:t>
            </a:r>
            <a:r>
              <a:rPr lang="et-EE" sz="1400" dirty="0">
                <a:solidFill>
                  <a:srgbClr val="000000"/>
                </a:solidFill>
                <a:effectLst/>
                <a:ea typeface="Times New Roman" panose="02020603050405020304" pitchFamily="18" charset="0"/>
                <a:cs typeface="Calibri" panose="020F0502020204030204" pitchFamily="34" charset="0"/>
              </a:rPr>
              <a:t> 2025/2026 (Eesti Ajaloo- ja Ühiskonnaõpetajate Selts)</a:t>
            </a:r>
            <a:endParaRPr lang="et-EE" sz="1400" dirty="0">
              <a:ea typeface="Times New Roman" panose="02020603050405020304" pitchFamily="18" charset="0"/>
              <a:cs typeface="Calibri" panose="020F0502020204030204" pitchFamily="34" charset="0"/>
            </a:endParaRPr>
          </a:p>
          <a:p>
            <a:pPr marL="342900" lvl="0" indent="-342900">
              <a:buFont typeface="Symbol" panose="05050102010706020507" pitchFamily="18" charset="2"/>
              <a:buChar char=""/>
            </a:pPr>
            <a:r>
              <a:rPr lang="et-EE" sz="1400" dirty="0">
                <a:solidFill>
                  <a:srgbClr val="000000"/>
                </a:solidFill>
                <a:effectLst/>
                <a:ea typeface="Calibri" panose="020F0502020204030204" pitchFamily="34" charset="0"/>
              </a:rPr>
              <a:t>Rahvusraamatukogus gümnaasiumile mõeldud programm keelatud raamatutest, lõimides ajalugu ja kirjandust</a:t>
            </a:r>
            <a:endParaRPr lang="et-EE" sz="1400" dirty="0"/>
          </a:p>
        </p:txBody>
      </p:sp>
    </p:spTree>
    <p:extLst>
      <p:ext uri="{BB962C8B-B14F-4D97-AF65-F5344CB8AC3E}">
        <p14:creationId xmlns:p14="http://schemas.microsoft.com/office/powerpoint/2010/main" val="3042963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9625A-9FA0-24D3-29AF-BE2E00661F40}"/>
              </a:ext>
            </a:extLst>
          </p:cNvPr>
          <p:cNvSpPr>
            <a:spLocks noGrp="1"/>
          </p:cNvSpPr>
          <p:nvPr>
            <p:ph type="title"/>
          </p:nvPr>
        </p:nvSpPr>
        <p:spPr/>
        <p:txBody>
          <a:bodyPr/>
          <a:lstStyle/>
          <a:p>
            <a:r>
              <a:rPr lang="et-EE" b="1" dirty="0">
                <a:solidFill>
                  <a:schemeClr val="accent1"/>
                </a:solidFill>
                <a:latin typeface="+mn-lt"/>
              </a:rPr>
              <a:t>Kirjanikud, kel juubel</a:t>
            </a:r>
          </a:p>
        </p:txBody>
      </p:sp>
      <p:sp>
        <p:nvSpPr>
          <p:cNvPr id="3" name="Content Placeholder 2">
            <a:extLst>
              <a:ext uri="{FF2B5EF4-FFF2-40B4-BE49-F238E27FC236}">
                <a16:creationId xmlns:a16="http://schemas.microsoft.com/office/drawing/2014/main" id="{C8C7D66F-8442-669F-0D84-62F4EB78F905}"/>
              </a:ext>
            </a:extLst>
          </p:cNvPr>
          <p:cNvSpPr>
            <a:spLocks noGrp="1"/>
          </p:cNvSpPr>
          <p:nvPr>
            <p:ph idx="1"/>
          </p:nvPr>
        </p:nvSpPr>
        <p:spPr/>
        <p:txBody>
          <a:bodyPr>
            <a:normAutofit/>
          </a:bodyPr>
          <a:lstStyle/>
          <a:p>
            <a:pPr lvl="1">
              <a:lnSpc>
                <a:spcPct val="105000"/>
              </a:lnSpc>
            </a:pPr>
            <a:r>
              <a:rPr lang="et-EE" sz="1400" u="sng" dirty="0">
                <a:solidFill>
                  <a:srgbClr val="000000"/>
                </a:solidFill>
                <a:effectLst/>
                <a:latin typeface="Arial" panose="020B0604020202020204" pitchFamily="34" charset="0"/>
                <a:ea typeface="Calibri" panose="020F0502020204030204" pitchFamily="34" charset="0"/>
                <a:hlinkClick r:id="rId2" tooltip="Ott Arder"/>
              </a:rPr>
              <a:t>Ott Arder</a:t>
            </a:r>
            <a:r>
              <a:rPr lang="et-EE" sz="1400" dirty="0">
                <a:solidFill>
                  <a:srgbClr val="000000"/>
                </a:solidFill>
                <a:effectLst/>
                <a:latin typeface="Arial" panose="020B0604020202020204" pitchFamily="34" charset="0"/>
                <a:ea typeface="Calibri" panose="020F0502020204030204" pitchFamily="34" charset="0"/>
              </a:rPr>
              <a:t> (1950–2004)</a:t>
            </a:r>
            <a:endParaRPr lang="et-EE" sz="1400" dirty="0">
              <a:effectLst/>
              <a:latin typeface="Calibri" panose="020F0502020204030204" pitchFamily="34" charset="0"/>
              <a:ea typeface="Calibri" panose="020F0502020204030204" pitchFamily="34" charset="0"/>
            </a:endParaRPr>
          </a:p>
          <a:p>
            <a:pPr lvl="1">
              <a:lnSpc>
                <a:spcPct val="105000"/>
              </a:lnSpc>
              <a:spcAft>
                <a:spcPts val="600"/>
              </a:spcAft>
            </a:pPr>
            <a:r>
              <a:rPr lang="et-EE" sz="1400" dirty="0">
                <a:solidFill>
                  <a:srgbClr val="000000"/>
                </a:solidFill>
                <a:effectLst/>
                <a:latin typeface="Arial" panose="020B0604020202020204" pitchFamily="34" charset="0"/>
                <a:ea typeface="Calibri" panose="020F0502020204030204" pitchFamily="34" charset="0"/>
              </a:rPr>
              <a:t>Ernst Enno (1875-1934)</a:t>
            </a:r>
            <a:endParaRPr lang="et-EE" sz="1400" dirty="0">
              <a:effectLst/>
              <a:latin typeface="Calibri" panose="020F0502020204030204" pitchFamily="34" charset="0"/>
              <a:ea typeface="Calibri" panose="020F0502020204030204" pitchFamily="34" charset="0"/>
            </a:endParaRPr>
          </a:p>
          <a:p>
            <a:pPr lvl="1"/>
            <a:r>
              <a:rPr lang="et-EE" sz="1400" u="sng" dirty="0">
                <a:solidFill>
                  <a:srgbClr val="000000"/>
                </a:solidFill>
                <a:effectLst/>
                <a:latin typeface="Arial" panose="020B0604020202020204" pitchFamily="34" charset="0"/>
                <a:ea typeface="Calibri" panose="020F0502020204030204" pitchFamily="34" charset="0"/>
                <a:hlinkClick r:id="rId3" tooltip="Karl August Hindrey"/>
              </a:rPr>
              <a:t>Karl August </a:t>
            </a:r>
            <a:r>
              <a:rPr lang="et-EE" sz="1400" u="sng" dirty="0" err="1">
                <a:solidFill>
                  <a:srgbClr val="000000"/>
                </a:solidFill>
                <a:effectLst/>
                <a:latin typeface="Arial" panose="020B0604020202020204" pitchFamily="34" charset="0"/>
                <a:ea typeface="Calibri" panose="020F0502020204030204" pitchFamily="34" charset="0"/>
                <a:hlinkClick r:id="rId3" tooltip="Karl August Hindrey"/>
              </a:rPr>
              <a:t>Hindrey</a:t>
            </a:r>
            <a:r>
              <a:rPr lang="et-EE" sz="1400" dirty="0">
                <a:solidFill>
                  <a:srgbClr val="000000"/>
                </a:solidFill>
                <a:effectLst/>
                <a:latin typeface="Arial" panose="020B0604020202020204" pitchFamily="34" charset="0"/>
                <a:ea typeface="Calibri" panose="020F0502020204030204" pitchFamily="34" charset="0"/>
              </a:rPr>
              <a:t> (1875–1947),</a:t>
            </a:r>
            <a:endParaRPr lang="et-EE" sz="1400" dirty="0">
              <a:effectLst/>
              <a:latin typeface="Calibri" panose="020F0502020204030204" pitchFamily="34" charset="0"/>
              <a:ea typeface="Calibri" panose="020F0502020204030204" pitchFamily="34" charset="0"/>
            </a:endParaRPr>
          </a:p>
          <a:p>
            <a:pPr lvl="1"/>
            <a:r>
              <a:rPr lang="et-EE" sz="1400" u="sng" dirty="0">
                <a:solidFill>
                  <a:srgbClr val="000000"/>
                </a:solidFill>
                <a:effectLst/>
                <a:latin typeface="Arial" panose="020B0604020202020204" pitchFamily="34" charset="0"/>
                <a:ea typeface="Calibri" panose="020F0502020204030204" pitchFamily="34" charset="0"/>
                <a:hlinkClick r:id="rId4" tooltip="Erni Hiir"/>
              </a:rPr>
              <a:t>Erni Hiir</a:t>
            </a:r>
            <a:r>
              <a:rPr lang="et-EE" sz="1400" dirty="0">
                <a:solidFill>
                  <a:srgbClr val="000000"/>
                </a:solidFill>
                <a:effectLst/>
                <a:latin typeface="Arial" panose="020B0604020202020204" pitchFamily="34" charset="0"/>
                <a:ea typeface="Calibri" panose="020F0502020204030204" pitchFamily="34" charset="0"/>
              </a:rPr>
              <a:t> (1900–1989)</a:t>
            </a:r>
            <a:endParaRPr lang="et-EE" sz="1400" dirty="0">
              <a:effectLst/>
              <a:latin typeface="Calibri" panose="020F0502020204030204" pitchFamily="34" charset="0"/>
              <a:ea typeface="Calibri" panose="020F0502020204030204" pitchFamily="34" charset="0"/>
            </a:endParaRPr>
          </a:p>
          <a:p>
            <a:pPr lvl="1"/>
            <a:r>
              <a:rPr lang="et-EE" sz="1400" u="sng" dirty="0">
                <a:solidFill>
                  <a:srgbClr val="000000"/>
                </a:solidFill>
                <a:effectLst/>
                <a:latin typeface="Arial" panose="020B0604020202020204" pitchFamily="34" charset="0"/>
                <a:ea typeface="Calibri" panose="020F0502020204030204" pitchFamily="34" charset="0"/>
                <a:hlinkClick r:id="rId5" tooltip="Kalju Kangur"/>
              </a:rPr>
              <a:t>Kalju Kangur</a:t>
            </a:r>
            <a:r>
              <a:rPr lang="et-EE" sz="1400" dirty="0">
                <a:solidFill>
                  <a:srgbClr val="000000"/>
                </a:solidFill>
                <a:effectLst/>
                <a:latin typeface="Arial" panose="020B0604020202020204" pitchFamily="34" charset="0"/>
                <a:ea typeface="Calibri" panose="020F0502020204030204" pitchFamily="34" charset="0"/>
              </a:rPr>
              <a:t> (1925–1989)</a:t>
            </a:r>
            <a:endParaRPr lang="et-EE" sz="1400" dirty="0">
              <a:effectLst/>
              <a:latin typeface="Calibri" panose="020F0502020204030204" pitchFamily="34" charset="0"/>
              <a:ea typeface="Calibri" panose="020F0502020204030204" pitchFamily="34" charset="0"/>
            </a:endParaRPr>
          </a:p>
          <a:p>
            <a:pPr lvl="1">
              <a:lnSpc>
                <a:spcPct val="105000"/>
              </a:lnSpc>
            </a:pPr>
            <a:r>
              <a:rPr lang="et-EE" sz="1400" u="sng" dirty="0">
                <a:solidFill>
                  <a:srgbClr val="000000"/>
                </a:solidFill>
                <a:effectLst/>
                <a:latin typeface="Arial" panose="020B0604020202020204" pitchFamily="34" charset="0"/>
                <a:ea typeface="Calibri" panose="020F0502020204030204" pitchFamily="34" charset="0"/>
                <a:hlinkClick r:id="rId6" tooltip="Aivo Lõhmus"/>
              </a:rPr>
              <a:t>Aivo Lõhmus</a:t>
            </a:r>
            <a:r>
              <a:rPr lang="et-EE" sz="1400" dirty="0">
                <a:solidFill>
                  <a:srgbClr val="000000"/>
                </a:solidFill>
                <a:effectLst/>
                <a:latin typeface="Arial" panose="020B0604020202020204" pitchFamily="34" charset="0"/>
                <a:ea typeface="Calibri" panose="020F0502020204030204" pitchFamily="34" charset="0"/>
              </a:rPr>
              <a:t> (1950–2005)</a:t>
            </a:r>
            <a:endParaRPr lang="et-EE" sz="1400" dirty="0">
              <a:effectLst/>
              <a:latin typeface="Calibri" panose="020F0502020204030204" pitchFamily="34" charset="0"/>
              <a:ea typeface="Calibri" panose="020F0502020204030204" pitchFamily="34" charset="0"/>
            </a:endParaRPr>
          </a:p>
          <a:p>
            <a:pPr lvl="1">
              <a:lnSpc>
                <a:spcPct val="105000"/>
              </a:lnSpc>
            </a:pPr>
            <a:r>
              <a:rPr lang="et-EE" sz="1400" u="sng" dirty="0">
                <a:solidFill>
                  <a:srgbClr val="000000"/>
                </a:solidFill>
                <a:effectLst/>
                <a:latin typeface="Arial" panose="020B0604020202020204" pitchFamily="34" charset="0"/>
                <a:ea typeface="Calibri" panose="020F0502020204030204" pitchFamily="34" charset="0"/>
                <a:hlinkClick r:id="rId7"/>
              </a:rPr>
              <a:t>August Mälk</a:t>
            </a:r>
            <a:r>
              <a:rPr lang="et-EE" sz="1400" dirty="0">
                <a:solidFill>
                  <a:srgbClr val="000000"/>
                </a:solidFill>
                <a:effectLst/>
                <a:latin typeface="Arial" panose="020B0604020202020204" pitchFamily="34" charset="0"/>
                <a:ea typeface="Calibri" panose="020F0502020204030204" pitchFamily="34" charset="0"/>
              </a:rPr>
              <a:t> (1900–1987)</a:t>
            </a:r>
            <a:endParaRPr lang="et-EE" sz="1400" dirty="0">
              <a:effectLst/>
              <a:latin typeface="Calibri" panose="020F0502020204030204" pitchFamily="34" charset="0"/>
              <a:ea typeface="Calibri" panose="020F0502020204030204" pitchFamily="34" charset="0"/>
            </a:endParaRPr>
          </a:p>
          <a:p>
            <a:pPr lvl="1">
              <a:lnSpc>
                <a:spcPct val="105000"/>
              </a:lnSpc>
            </a:pPr>
            <a:r>
              <a:rPr lang="et-EE" sz="1400" u="sng" dirty="0">
                <a:solidFill>
                  <a:srgbClr val="000000"/>
                </a:solidFill>
                <a:effectLst/>
                <a:latin typeface="Arial" panose="020B0604020202020204" pitchFamily="34" charset="0"/>
                <a:ea typeface="Calibri" panose="020F0502020204030204" pitchFamily="34" charset="0"/>
                <a:hlinkClick r:id="rId8" tooltip="Endel Nirk"/>
              </a:rPr>
              <a:t>Endel Nirk</a:t>
            </a:r>
            <a:r>
              <a:rPr lang="et-EE" sz="1400" dirty="0">
                <a:solidFill>
                  <a:srgbClr val="000000"/>
                </a:solidFill>
                <a:effectLst/>
                <a:latin typeface="Arial" panose="020B0604020202020204" pitchFamily="34" charset="0"/>
                <a:ea typeface="Calibri" panose="020F0502020204030204" pitchFamily="34" charset="0"/>
              </a:rPr>
              <a:t> (1925–2018),</a:t>
            </a:r>
            <a:endParaRPr lang="et-EE" sz="1400" dirty="0">
              <a:effectLst/>
              <a:latin typeface="Calibri" panose="020F0502020204030204" pitchFamily="34" charset="0"/>
              <a:ea typeface="Calibri" panose="020F0502020204030204" pitchFamily="34" charset="0"/>
            </a:endParaRPr>
          </a:p>
          <a:p>
            <a:pPr lvl="1">
              <a:lnSpc>
                <a:spcPct val="105000"/>
              </a:lnSpc>
            </a:pPr>
            <a:r>
              <a:rPr lang="et-EE" sz="1400" u="sng" dirty="0">
                <a:solidFill>
                  <a:srgbClr val="000000"/>
                </a:solidFill>
                <a:effectLst/>
                <a:latin typeface="Arial" panose="020B0604020202020204" pitchFamily="34" charset="0"/>
                <a:ea typeface="Calibri" panose="020F0502020204030204" pitchFamily="34" charset="0"/>
                <a:hlinkClick r:id="rId9"/>
              </a:rPr>
              <a:t>Eeva Park</a:t>
            </a:r>
            <a:r>
              <a:rPr lang="et-EE" sz="1400" dirty="0">
                <a:solidFill>
                  <a:srgbClr val="000000"/>
                </a:solidFill>
                <a:effectLst/>
                <a:latin typeface="Arial" panose="020B0604020202020204" pitchFamily="34" charset="0"/>
                <a:ea typeface="Calibri" panose="020F0502020204030204" pitchFamily="34" charset="0"/>
              </a:rPr>
              <a:t> (1950)</a:t>
            </a:r>
            <a:endParaRPr lang="et-EE" sz="1400" dirty="0">
              <a:effectLst/>
              <a:latin typeface="Calibri" panose="020F0502020204030204" pitchFamily="34" charset="0"/>
              <a:ea typeface="Calibri" panose="020F0502020204030204" pitchFamily="34" charset="0"/>
            </a:endParaRPr>
          </a:p>
          <a:p>
            <a:pPr lvl="1">
              <a:lnSpc>
                <a:spcPct val="105000"/>
              </a:lnSpc>
            </a:pPr>
            <a:r>
              <a:rPr lang="et-EE" sz="1400" u="sng" dirty="0">
                <a:solidFill>
                  <a:srgbClr val="000000"/>
                </a:solidFill>
                <a:effectLst/>
                <a:latin typeface="Arial" panose="020B0604020202020204" pitchFamily="34" charset="0"/>
                <a:ea typeface="Calibri" panose="020F0502020204030204" pitchFamily="34" charset="0"/>
                <a:hlinkClick r:id="rId10"/>
              </a:rPr>
              <a:t>Richard </a:t>
            </a:r>
            <a:r>
              <a:rPr lang="et-EE" sz="1400" u="sng" dirty="0" err="1">
                <a:solidFill>
                  <a:srgbClr val="000000"/>
                </a:solidFill>
                <a:effectLst/>
                <a:latin typeface="Arial" panose="020B0604020202020204" pitchFamily="34" charset="0"/>
                <a:ea typeface="Calibri" panose="020F0502020204030204" pitchFamily="34" charset="0"/>
                <a:hlinkClick r:id="rId10"/>
              </a:rPr>
              <a:t>Roht</a:t>
            </a:r>
            <a:r>
              <a:rPr lang="et-EE" sz="1400" dirty="0">
                <a:solidFill>
                  <a:srgbClr val="000000"/>
                </a:solidFill>
                <a:effectLst/>
                <a:latin typeface="Arial" panose="020B0604020202020204" pitchFamily="34" charset="0"/>
                <a:ea typeface="Calibri" panose="020F0502020204030204" pitchFamily="34" charset="0"/>
              </a:rPr>
              <a:t> (1891–1950)</a:t>
            </a:r>
            <a:endParaRPr lang="et-EE" sz="1400" dirty="0">
              <a:effectLst/>
              <a:latin typeface="Calibri" panose="020F0502020204030204" pitchFamily="34" charset="0"/>
              <a:ea typeface="Calibri" panose="020F0502020204030204" pitchFamily="34" charset="0"/>
            </a:endParaRPr>
          </a:p>
          <a:p>
            <a:pPr lvl="1">
              <a:lnSpc>
                <a:spcPct val="105000"/>
              </a:lnSpc>
            </a:pPr>
            <a:r>
              <a:rPr lang="et-EE" sz="1400" u="sng" dirty="0">
                <a:solidFill>
                  <a:srgbClr val="000000"/>
                </a:solidFill>
                <a:effectLst/>
                <a:latin typeface="Arial" panose="020B0604020202020204" pitchFamily="34" charset="0"/>
                <a:ea typeface="Calibri" panose="020F0502020204030204" pitchFamily="34" charset="0"/>
                <a:hlinkClick r:id="rId11" tooltip="Heino Susi"/>
              </a:rPr>
              <a:t>Heino Susi</a:t>
            </a:r>
            <a:r>
              <a:rPr lang="et-EE" sz="1400" dirty="0">
                <a:solidFill>
                  <a:srgbClr val="000000"/>
                </a:solidFill>
                <a:effectLst/>
                <a:latin typeface="Arial" panose="020B0604020202020204" pitchFamily="34" charset="0"/>
                <a:ea typeface="Calibri" panose="020F0502020204030204" pitchFamily="34" charset="0"/>
              </a:rPr>
              <a:t> (1925–1987),</a:t>
            </a:r>
            <a:endParaRPr lang="et-EE" sz="1400" dirty="0">
              <a:effectLst/>
              <a:latin typeface="Calibri" panose="020F0502020204030204" pitchFamily="34" charset="0"/>
              <a:ea typeface="Calibri" panose="020F0502020204030204" pitchFamily="34" charset="0"/>
            </a:endParaRPr>
          </a:p>
          <a:p>
            <a:pPr lvl="1">
              <a:lnSpc>
                <a:spcPct val="105000"/>
              </a:lnSpc>
            </a:pPr>
            <a:r>
              <a:rPr lang="et-EE" sz="1400" u="sng" dirty="0">
                <a:solidFill>
                  <a:srgbClr val="000000"/>
                </a:solidFill>
                <a:effectLst/>
                <a:latin typeface="Arial" panose="020B0604020202020204" pitchFamily="34" charset="0"/>
                <a:ea typeface="Calibri" panose="020F0502020204030204" pitchFamily="34" charset="0"/>
                <a:hlinkClick r:id="rId12"/>
              </a:rPr>
              <a:t>Joel Sang</a:t>
            </a:r>
            <a:r>
              <a:rPr lang="et-EE" sz="1400" dirty="0">
                <a:solidFill>
                  <a:srgbClr val="000000"/>
                </a:solidFill>
                <a:effectLst/>
                <a:latin typeface="Arial" panose="020B0604020202020204" pitchFamily="34" charset="0"/>
                <a:ea typeface="Calibri" panose="020F0502020204030204" pitchFamily="34" charset="0"/>
              </a:rPr>
              <a:t> (1950)</a:t>
            </a:r>
            <a:endParaRPr lang="et-EE" sz="1400" dirty="0">
              <a:effectLst/>
              <a:latin typeface="Calibri" panose="020F0502020204030204" pitchFamily="34" charset="0"/>
              <a:ea typeface="Calibri" panose="020F0502020204030204" pitchFamily="34" charset="0"/>
            </a:endParaRPr>
          </a:p>
          <a:p>
            <a:pPr lvl="1">
              <a:lnSpc>
                <a:spcPct val="105000"/>
              </a:lnSpc>
            </a:pPr>
            <a:r>
              <a:rPr lang="et-EE" sz="1400" u="sng" dirty="0">
                <a:solidFill>
                  <a:srgbClr val="000000"/>
                </a:solidFill>
                <a:effectLst/>
                <a:latin typeface="Arial" panose="020B0604020202020204" pitchFamily="34" charset="0"/>
                <a:ea typeface="Calibri" panose="020F0502020204030204" pitchFamily="34" charset="0"/>
                <a:hlinkClick r:id="rId13" tooltip="Karl Eduard Sööt"/>
              </a:rPr>
              <a:t>Karl Eduard Sööt</a:t>
            </a:r>
            <a:r>
              <a:rPr lang="et-EE" sz="1400" dirty="0">
                <a:solidFill>
                  <a:srgbClr val="000000"/>
                </a:solidFill>
                <a:effectLst/>
                <a:latin typeface="Arial" panose="020B0604020202020204" pitchFamily="34" charset="0"/>
                <a:ea typeface="Calibri" panose="020F0502020204030204" pitchFamily="34" charset="0"/>
              </a:rPr>
              <a:t> (1862–1950)</a:t>
            </a:r>
            <a:endParaRPr lang="et-EE" sz="1400" dirty="0">
              <a:effectLst/>
              <a:latin typeface="Calibri" panose="020F0502020204030204" pitchFamily="34" charset="0"/>
              <a:ea typeface="Calibri" panose="020F0502020204030204" pitchFamily="34" charset="0"/>
            </a:endParaRPr>
          </a:p>
          <a:p>
            <a:pPr lvl="1">
              <a:lnSpc>
                <a:spcPct val="105000"/>
              </a:lnSpc>
            </a:pPr>
            <a:r>
              <a:rPr lang="et-EE" sz="1400" u="sng" dirty="0">
                <a:solidFill>
                  <a:srgbClr val="000000"/>
                </a:solidFill>
                <a:effectLst/>
                <a:latin typeface="Arial" panose="020B0604020202020204" pitchFamily="34" charset="0"/>
                <a:ea typeface="Calibri" panose="020F0502020204030204" pitchFamily="34" charset="0"/>
                <a:hlinkClick r:id="rId14"/>
              </a:rPr>
              <a:t>Albert </a:t>
            </a:r>
            <a:r>
              <a:rPr lang="et-EE" sz="1400" u="sng" dirty="0" err="1">
                <a:solidFill>
                  <a:srgbClr val="000000"/>
                </a:solidFill>
                <a:effectLst/>
                <a:latin typeface="Arial" panose="020B0604020202020204" pitchFamily="34" charset="0"/>
                <a:ea typeface="Calibri" panose="020F0502020204030204" pitchFamily="34" charset="0"/>
                <a:hlinkClick r:id="rId14"/>
              </a:rPr>
              <a:t>Uustulnd</a:t>
            </a:r>
            <a:r>
              <a:rPr lang="et-EE" sz="1400" dirty="0">
                <a:solidFill>
                  <a:srgbClr val="000000"/>
                </a:solidFill>
                <a:effectLst/>
                <a:latin typeface="Arial" panose="020B0604020202020204" pitchFamily="34" charset="0"/>
                <a:ea typeface="Calibri" panose="020F0502020204030204" pitchFamily="34" charset="0"/>
              </a:rPr>
              <a:t> (1925–1997)</a:t>
            </a:r>
            <a:endParaRPr lang="et-EE" sz="1400" dirty="0">
              <a:effectLst/>
              <a:latin typeface="Calibri" panose="020F0502020204030204" pitchFamily="34" charset="0"/>
              <a:ea typeface="Calibri" panose="020F0502020204030204" pitchFamily="34" charset="0"/>
            </a:endParaRPr>
          </a:p>
          <a:p>
            <a:pPr lvl="1">
              <a:lnSpc>
                <a:spcPct val="105000"/>
              </a:lnSpc>
            </a:pPr>
            <a:r>
              <a:rPr lang="et-EE" sz="1400" u="sng" dirty="0">
                <a:solidFill>
                  <a:srgbClr val="000000"/>
                </a:solidFill>
                <a:effectLst/>
                <a:latin typeface="Arial" panose="020B0604020202020204" pitchFamily="34" charset="0"/>
                <a:ea typeface="Calibri" panose="020F0502020204030204" pitchFamily="34" charset="0"/>
                <a:hlinkClick r:id="rId15" tooltip="Mari Vallisoo"/>
              </a:rPr>
              <a:t>Mari Vallisoo</a:t>
            </a:r>
            <a:r>
              <a:rPr lang="et-EE" sz="1400" dirty="0">
                <a:solidFill>
                  <a:srgbClr val="000000"/>
                </a:solidFill>
                <a:effectLst/>
                <a:latin typeface="Arial" panose="020B0604020202020204" pitchFamily="34" charset="0"/>
                <a:ea typeface="Calibri" panose="020F0502020204030204" pitchFamily="34" charset="0"/>
              </a:rPr>
              <a:t> (1950–2013)</a:t>
            </a:r>
            <a:endParaRPr lang="et-EE" sz="1400" dirty="0">
              <a:effectLst/>
              <a:latin typeface="Calibri" panose="020F0502020204030204" pitchFamily="34" charset="0"/>
              <a:ea typeface="Calibri" panose="020F0502020204030204" pitchFamily="34" charset="0"/>
            </a:endParaRPr>
          </a:p>
          <a:p>
            <a:pPr lvl="1"/>
            <a:endParaRPr lang="et-EE" dirty="0"/>
          </a:p>
        </p:txBody>
      </p:sp>
    </p:spTree>
    <p:extLst>
      <p:ext uri="{BB962C8B-B14F-4D97-AF65-F5344CB8AC3E}">
        <p14:creationId xmlns:p14="http://schemas.microsoft.com/office/powerpoint/2010/main" val="1186118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145EED-9F6B-853B-BF0C-95FDEE025B24}"/>
              </a:ext>
            </a:extLst>
          </p:cNvPr>
          <p:cNvSpPr>
            <a:spLocks noGrp="1"/>
          </p:cNvSpPr>
          <p:nvPr>
            <p:ph type="title"/>
          </p:nvPr>
        </p:nvSpPr>
        <p:spPr>
          <a:xfrm>
            <a:off x="572493" y="238539"/>
            <a:ext cx="11018520" cy="1434415"/>
          </a:xfrm>
        </p:spPr>
        <p:txBody>
          <a:bodyPr anchor="b">
            <a:normAutofit/>
          </a:bodyPr>
          <a:lstStyle/>
          <a:p>
            <a:br>
              <a:rPr lang="et-EE" sz="3000">
                <a:latin typeface="Arial" panose="020B0604020202020204" pitchFamily="34" charset="0"/>
                <a:ea typeface="Times New Roman" panose="02020603050405020304" pitchFamily="18" charset="0"/>
              </a:rPr>
            </a:br>
            <a:endParaRPr lang="et-EE" sz="3000"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3E5A930-98F1-0488-FC25-7BFF4486D16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93" r="3500" b="-2"/>
          <a:stretch/>
        </p:blipFill>
        <p:spPr>
          <a:xfrm>
            <a:off x="9379599" y="2398683"/>
            <a:ext cx="1982439" cy="2060633"/>
          </a:xfrm>
          <a:prstGeom prst="rect">
            <a:avLst/>
          </a:prstGeom>
        </p:spPr>
      </p:pic>
      <p:sp>
        <p:nvSpPr>
          <p:cNvPr id="8" name="Rectangle 2">
            <a:extLst>
              <a:ext uri="{FF2B5EF4-FFF2-40B4-BE49-F238E27FC236}">
                <a16:creationId xmlns:a16="http://schemas.microsoft.com/office/drawing/2014/main" id="{3A8581E6-DAE4-9D63-552D-113EB26E7B36}"/>
              </a:ext>
            </a:extLst>
          </p:cNvPr>
          <p:cNvSpPr>
            <a:spLocks noChangeArrowheads="1"/>
          </p:cNvSpPr>
          <p:nvPr/>
        </p:nvSpPr>
        <p:spPr bwMode="auto">
          <a:xfrm>
            <a:off x="-1349801" y="7777"/>
            <a:ext cx="1609677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1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mõelnud.</a:t>
            </a:r>
            <a:endParaRPr kumimoji="0" lang="et-EE" altLang="et-EE" sz="1800" b="0" i="0" u="none" strike="noStrike" cap="none" normalizeH="0" baseline="0">
              <a:ln>
                <a:noFill/>
              </a:ln>
              <a:solidFill>
                <a:schemeClr val="tx1"/>
              </a:solidFill>
              <a:effectLst/>
              <a:latin typeface="Arial" panose="020B0604020202020204" pitchFamily="34" charset="0"/>
            </a:endParaRPr>
          </a:p>
        </p:txBody>
      </p:sp>
      <p:graphicFrame>
        <p:nvGraphicFramePr>
          <p:cNvPr id="6" name="Content Placeholder 5">
            <a:extLst>
              <a:ext uri="{FF2B5EF4-FFF2-40B4-BE49-F238E27FC236}">
                <a16:creationId xmlns:a16="http://schemas.microsoft.com/office/drawing/2014/main" id="{B4AEFD5C-6217-7749-0814-D48E5766E46F}"/>
              </a:ext>
            </a:extLst>
          </p:cNvPr>
          <p:cNvGraphicFramePr>
            <a:graphicFrameLocks noGrp="1"/>
          </p:cNvGraphicFramePr>
          <p:nvPr>
            <p:ph idx="1"/>
            <p:extLst>
              <p:ext uri="{D42A27DB-BD31-4B8C-83A1-F6EECF244321}">
                <p14:modId xmlns:p14="http://schemas.microsoft.com/office/powerpoint/2010/main" val="2225825867"/>
              </p:ext>
            </p:extLst>
          </p:nvPr>
        </p:nvGraphicFramePr>
        <p:xfrm>
          <a:off x="1302707" y="1891190"/>
          <a:ext cx="7089731" cy="4441220"/>
        </p:xfrm>
        <a:graphic>
          <a:graphicData uri="http://schemas.openxmlformats.org/drawingml/2006/table">
            <a:tbl>
              <a:tblPr firstRow="1" firstCol="1" bandRow="1">
                <a:tableStyleId>{5C22544A-7EE6-4342-B048-85BDC9FD1C3A}</a:tableStyleId>
              </a:tblPr>
              <a:tblGrid>
                <a:gridCol w="1881571">
                  <a:extLst>
                    <a:ext uri="{9D8B030D-6E8A-4147-A177-3AD203B41FA5}">
                      <a16:colId xmlns:a16="http://schemas.microsoft.com/office/drawing/2014/main" val="2935886040"/>
                    </a:ext>
                  </a:extLst>
                </a:gridCol>
                <a:gridCol w="5208160">
                  <a:extLst>
                    <a:ext uri="{9D8B030D-6E8A-4147-A177-3AD203B41FA5}">
                      <a16:colId xmlns:a16="http://schemas.microsoft.com/office/drawing/2014/main" val="2980728703"/>
                    </a:ext>
                  </a:extLst>
                </a:gridCol>
              </a:tblGrid>
              <a:tr h="317230">
                <a:tc>
                  <a:txBody>
                    <a:bodyPr/>
                    <a:lstStyle/>
                    <a:p>
                      <a:pPr>
                        <a:lnSpc>
                          <a:spcPct val="107000"/>
                        </a:lnSpc>
                        <a:spcAft>
                          <a:spcPts val="800"/>
                        </a:spcAft>
                      </a:pPr>
                      <a:r>
                        <a:rPr lang="et-EE" sz="11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0535664"/>
                  </a:ext>
                </a:extLst>
              </a:tr>
              <a:tr h="317230">
                <a:tc>
                  <a:txBody>
                    <a:bodyPr/>
                    <a:lstStyle/>
                    <a:p>
                      <a:pPr>
                        <a:lnSpc>
                          <a:spcPct val="107000"/>
                        </a:lnSpc>
                        <a:spcAft>
                          <a:spcPts val="800"/>
                        </a:spcAft>
                      </a:pPr>
                      <a:r>
                        <a:rPr lang="et-EE" sz="1100">
                          <a:effectLst/>
                        </a:rPr>
                        <a:t>30.01.2025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Eesti kirjanduse päev / Eesti Raamatu Aasta avamine</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8434907"/>
                  </a:ext>
                </a:extLst>
              </a:tr>
              <a:tr h="317230">
                <a:tc>
                  <a:txBody>
                    <a:bodyPr/>
                    <a:lstStyle/>
                    <a:p>
                      <a:pPr>
                        <a:lnSpc>
                          <a:spcPct val="107000"/>
                        </a:lnSpc>
                        <a:spcAft>
                          <a:spcPts val="800"/>
                        </a:spcAft>
                      </a:pPr>
                      <a:r>
                        <a:rPr lang="et-EE" sz="1100">
                          <a:effectLst/>
                        </a:rPr>
                        <a:t>30.01.2025-30.01.2026</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Tähestiku sündmused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521505"/>
                  </a:ext>
                </a:extLst>
              </a:tr>
              <a:tr h="317230">
                <a:tc>
                  <a:txBody>
                    <a:bodyPr/>
                    <a:lstStyle/>
                    <a:p>
                      <a:pPr>
                        <a:lnSpc>
                          <a:spcPct val="107000"/>
                        </a:lnSpc>
                        <a:spcAft>
                          <a:spcPts val="800"/>
                        </a:spcAft>
                      </a:pPr>
                      <a:r>
                        <a:rPr lang="et-EE" sz="1100">
                          <a:effectLst/>
                        </a:rPr>
                        <a:t>30.01.2025-30.01.2026</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Paikkonna lugu kirjasõnas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9129566"/>
                  </a:ext>
                </a:extLst>
              </a:tr>
              <a:tr h="317230">
                <a:tc>
                  <a:txBody>
                    <a:bodyPr/>
                    <a:lstStyle/>
                    <a:p>
                      <a:pPr>
                        <a:lnSpc>
                          <a:spcPct val="107000"/>
                        </a:lnSpc>
                        <a:spcAft>
                          <a:spcPts val="800"/>
                        </a:spcAft>
                      </a:pPr>
                      <a:r>
                        <a:rPr lang="et-EE" sz="1100">
                          <a:effectLst/>
                        </a:rPr>
                        <a:t>14.03.2025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Emakeelepäev</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040642"/>
                  </a:ext>
                </a:extLst>
              </a:tr>
              <a:tr h="317230">
                <a:tc>
                  <a:txBody>
                    <a:bodyPr/>
                    <a:lstStyle/>
                    <a:p>
                      <a:pPr>
                        <a:lnSpc>
                          <a:spcPct val="107000"/>
                        </a:lnSpc>
                        <a:spcAft>
                          <a:spcPts val="800"/>
                        </a:spcAft>
                      </a:pPr>
                      <a:r>
                        <a:rPr lang="et-EE" sz="1100">
                          <a:effectLst/>
                        </a:rPr>
                        <a:t>21.03.2025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Üle-maailmne luulepäev</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3727873"/>
                  </a:ext>
                </a:extLst>
              </a:tr>
              <a:tr h="317230">
                <a:tc>
                  <a:txBody>
                    <a:bodyPr/>
                    <a:lstStyle/>
                    <a:p>
                      <a:pPr>
                        <a:lnSpc>
                          <a:spcPct val="107000"/>
                        </a:lnSpc>
                        <a:spcAft>
                          <a:spcPts val="800"/>
                        </a:spcAft>
                      </a:pPr>
                      <a:r>
                        <a:rPr lang="et-EE" sz="1100">
                          <a:effectLst/>
                        </a:rPr>
                        <a:t>01.05.-31.10.2025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Avasta Eesti raamatukogusid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6124880"/>
                  </a:ext>
                </a:extLst>
              </a:tr>
              <a:tr h="317230">
                <a:tc>
                  <a:txBody>
                    <a:bodyPr/>
                    <a:lstStyle/>
                    <a:p>
                      <a:pPr>
                        <a:lnSpc>
                          <a:spcPct val="107000"/>
                        </a:lnSpc>
                        <a:spcAft>
                          <a:spcPts val="800"/>
                        </a:spcAft>
                      </a:pPr>
                      <a:r>
                        <a:rPr lang="et-EE" sz="1100">
                          <a:effectLst/>
                        </a:rPr>
                        <a:t>08.09.2025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Rahvusvaheline lugemistund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1635492"/>
                  </a:ext>
                </a:extLst>
              </a:tr>
              <a:tr h="317230">
                <a:tc>
                  <a:txBody>
                    <a:bodyPr/>
                    <a:lstStyle/>
                    <a:p>
                      <a:pPr>
                        <a:lnSpc>
                          <a:spcPct val="107000"/>
                        </a:lnSpc>
                        <a:spcAft>
                          <a:spcPts val="800"/>
                        </a:spcAft>
                      </a:pPr>
                      <a:r>
                        <a:rPr lang="et-EE" sz="1100">
                          <a:effectLst/>
                        </a:rPr>
                        <a:t>14.10.2025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Oskuskeelepäeva konverents, ERÜ-RaRa</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1739402"/>
                  </a:ext>
                </a:extLst>
              </a:tr>
              <a:tr h="317230">
                <a:tc>
                  <a:txBody>
                    <a:bodyPr/>
                    <a:lstStyle/>
                    <a:p>
                      <a:pPr>
                        <a:lnSpc>
                          <a:spcPct val="107000"/>
                        </a:lnSpc>
                        <a:spcAft>
                          <a:spcPts val="800"/>
                        </a:spcAft>
                      </a:pPr>
                      <a:r>
                        <a:rPr lang="et-EE" sz="1100">
                          <a:effectLst/>
                        </a:rPr>
                        <a:t>13.10.-16.10.2025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Romaaninädal</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0070552"/>
                  </a:ext>
                </a:extLst>
              </a:tr>
              <a:tr h="317230">
                <a:tc>
                  <a:txBody>
                    <a:bodyPr/>
                    <a:lstStyle/>
                    <a:p>
                      <a:pPr>
                        <a:lnSpc>
                          <a:spcPct val="107000"/>
                        </a:lnSpc>
                        <a:spcAft>
                          <a:spcPts val="800"/>
                        </a:spcAft>
                      </a:pPr>
                      <a:r>
                        <a:rPr lang="et-EE" sz="1100">
                          <a:effectLst/>
                        </a:rPr>
                        <a:t>20.10.2025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Raamatukogupäevade avamine, Tartu</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14954222"/>
                  </a:ext>
                </a:extLst>
              </a:tr>
              <a:tr h="317230">
                <a:tc>
                  <a:txBody>
                    <a:bodyPr/>
                    <a:lstStyle/>
                    <a:p>
                      <a:pPr>
                        <a:lnSpc>
                          <a:spcPct val="107000"/>
                        </a:lnSpc>
                        <a:spcAft>
                          <a:spcPts val="800"/>
                        </a:spcAft>
                      </a:pPr>
                      <a:r>
                        <a:rPr lang="et-EE" sz="1100">
                          <a:effectLst/>
                        </a:rPr>
                        <a:t>21.10.2025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a:effectLst/>
                        </a:rPr>
                        <a:t>Oskar Kallase päev, Tartu KM</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8341613"/>
                  </a:ext>
                </a:extLst>
              </a:tr>
              <a:tr h="317230">
                <a:tc>
                  <a:txBody>
                    <a:bodyPr/>
                    <a:lstStyle/>
                    <a:p>
                      <a:pPr>
                        <a:lnSpc>
                          <a:spcPct val="107000"/>
                        </a:lnSpc>
                        <a:spcAft>
                          <a:spcPts val="800"/>
                        </a:spcAft>
                      </a:pPr>
                      <a:r>
                        <a:rPr lang="et-EE" sz="1100">
                          <a:effectLst/>
                        </a:rPr>
                        <a:t>23.10.2025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dirty="0">
                          <a:effectLst/>
                        </a:rPr>
                        <a:t>Eesti raamatu </a:t>
                      </a:r>
                      <a:r>
                        <a:rPr lang="et-EE" sz="1100">
                          <a:effectLst/>
                        </a:rPr>
                        <a:t>päev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9869496"/>
                  </a:ext>
                </a:extLst>
              </a:tr>
              <a:tr h="317230">
                <a:tc>
                  <a:txBody>
                    <a:bodyPr/>
                    <a:lstStyle/>
                    <a:p>
                      <a:pPr>
                        <a:lnSpc>
                          <a:spcPct val="107000"/>
                        </a:lnSpc>
                        <a:spcAft>
                          <a:spcPts val="800"/>
                        </a:spcAft>
                      </a:pPr>
                      <a:r>
                        <a:rPr lang="et-EE" sz="1100">
                          <a:effectLst/>
                        </a:rPr>
                        <a:t>14.03.2026</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t-EE" sz="1100" dirty="0">
                          <a:effectLst/>
                        </a:rPr>
                        <a:t>Emakeelepäev / Eesti Raamatu Aasta lõpetamine</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3772007"/>
                  </a:ext>
                </a:extLst>
              </a:tr>
            </a:tbl>
          </a:graphicData>
        </a:graphic>
      </p:graphicFrame>
      <p:sp>
        <p:nvSpPr>
          <p:cNvPr id="10" name="Rectangle 1">
            <a:extLst>
              <a:ext uri="{FF2B5EF4-FFF2-40B4-BE49-F238E27FC236}">
                <a16:creationId xmlns:a16="http://schemas.microsoft.com/office/drawing/2014/main" id="{6BB1E45C-2667-393A-6F19-191BAF92F38C}"/>
              </a:ext>
            </a:extLst>
          </p:cNvPr>
          <p:cNvSpPr>
            <a:spLocks noChangeArrowheads="1"/>
          </p:cNvSpPr>
          <p:nvPr/>
        </p:nvSpPr>
        <p:spPr bwMode="auto">
          <a:xfrm>
            <a:off x="-3099816" y="-183465"/>
            <a:ext cx="15021279" cy="845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t-EE"/>
          </a:p>
        </p:txBody>
      </p:sp>
    </p:spTree>
    <p:extLst>
      <p:ext uri="{BB962C8B-B14F-4D97-AF65-F5344CB8AC3E}">
        <p14:creationId xmlns:p14="http://schemas.microsoft.com/office/powerpoint/2010/main" val="1663186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3685E3-C07B-DE5C-D648-C2A16AE02124}"/>
              </a:ext>
            </a:extLst>
          </p:cNvPr>
          <p:cNvSpPr>
            <a:spLocks noGrp="1"/>
          </p:cNvSpPr>
          <p:nvPr>
            <p:ph type="title"/>
          </p:nvPr>
        </p:nvSpPr>
        <p:spPr>
          <a:xfrm>
            <a:off x="572493" y="238539"/>
            <a:ext cx="11018520" cy="1434415"/>
          </a:xfrm>
        </p:spPr>
        <p:txBody>
          <a:bodyPr anchor="b">
            <a:normAutofit/>
          </a:bodyPr>
          <a:lstStyle/>
          <a:p>
            <a:br>
              <a:rPr lang="et-EE" sz="1800" dirty="0">
                <a:effectLst/>
                <a:latin typeface="Calibri" panose="020F0502020204030204" pitchFamily="34" charset="0"/>
                <a:ea typeface="Calibri" panose="020F0502020204030204" pitchFamily="34" charset="0"/>
                <a:cs typeface="Times New Roman" panose="02020603050405020304" pitchFamily="18" charset="0"/>
              </a:rPr>
            </a:br>
            <a:r>
              <a:rPr lang="et-EE" sz="2800" b="1"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EESTI RAAMATU AASTA 2025</a:t>
            </a:r>
            <a:br>
              <a:rPr lang="et-EE" sz="3000" dirty="0">
                <a:latin typeface="Arial" panose="020B0604020202020204" pitchFamily="34" charset="0"/>
                <a:ea typeface="Times New Roman" panose="02020603050405020304" pitchFamily="18" charset="0"/>
              </a:rPr>
            </a:br>
            <a:endParaRPr lang="et-EE" sz="3000" dirty="0"/>
          </a:p>
        </p:txBody>
      </p:sp>
      <p:sp>
        <p:nvSpPr>
          <p:cNvPr id="36"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Content Placeholder 2">
            <a:extLst>
              <a:ext uri="{FF2B5EF4-FFF2-40B4-BE49-F238E27FC236}">
                <a16:creationId xmlns:a16="http://schemas.microsoft.com/office/drawing/2014/main" id="{557E3CCF-614B-2E23-D62E-E919E106C1F6}"/>
              </a:ext>
            </a:extLst>
          </p:cNvPr>
          <p:cNvSpPr>
            <a:spLocks noGrp="1"/>
          </p:cNvSpPr>
          <p:nvPr>
            <p:ph idx="1"/>
          </p:nvPr>
        </p:nvSpPr>
        <p:spPr>
          <a:xfrm>
            <a:off x="572492" y="2071316"/>
            <a:ext cx="7725069" cy="4119172"/>
          </a:xfrm>
        </p:spPr>
        <p:txBody>
          <a:bodyPr anchor="t">
            <a:normAutofit/>
          </a:bodyPr>
          <a:lstStyle/>
          <a:p>
            <a:pPr marL="0" indent="0">
              <a:buNone/>
            </a:pPr>
            <a:r>
              <a:rPr lang="et-EE" sz="1400" b="1" dirty="0">
                <a:effectLst/>
                <a:latin typeface="Calibri" panose="020F0502020204030204" pitchFamily="34" charset="0"/>
                <a:ea typeface="Calibri" panose="020F0502020204030204" pitchFamily="34" charset="0"/>
                <a:cs typeface="Times New Roman" panose="02020603050405020304" pitchFamily="18" charset="0"/>
              </a:rPr>
              <a:t>Eestvedaja on Eesti Kirjanduse Selts</a:t>
            </a:r>
          </a:p>
          <a:p>
            <a:pPr marL="0" indent="0">
              <a:buNone/>
            </a:pPr>
            <a:endParaRPr lang="et-EE" sz="1400" b="1" dirty="0">
              <a:effectLst/>
              <a:latin typeface="Calibri" panose="020F0502020204030204" pitchFamily="34" charset="0"/>
              <a:ea typeface="Calibri" panose="020F0502020204030204" pitchFamily="34" charset="0"/>
              <a:cs typeface="Times New Roman" panose="02020603050405020304" pitchFamily="18" charset="0"/>
            </a:endParaRPr>
          </a:p>
          <a:p>
            <a:r>
              <a:rPr lang="et-EE" sz="1400" b="1" dirty="0">
                <a:latin typeface="Calibri" panose="020F0502020204030204" pitchFamily="34" charset="0"/>
                <a:ea typeface="Calibri" panose="020F0502020204030204" pitchFamily="34" charset="0"/>
                <a:cs typeface="Times New Roman" panose="02020603050405020304" pitchFamily="18" charset="0"/>
              </a:rPr>
              <a:t>Eesti Raamatu Aasta Peakomitee moodustati märts 2024</a:t>
            </a:r>
          </a:p>
          <a:p>
            <a:r>
              <a:rPr lang="et-EE" sz="1400" b="1" dirty="0">
                <a:effectLst/>
                <a:latin typeface="Calibri" panose="020F0502020204030204" pitchFamily="34" charset="0"/>
                <a:ea typeface="Calibri" panose="020F0502020204030204" pitchFamily="34" charset="0"/>
                <a:cs typeface="Times New Roman" panose="02020603050405020304" pitchFamily="18" charset="0"/>
              </a:rPr>
              <a:t>Kesksed teemad</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228600">
              <a:lnSpc>
                <a:spcPct val="90000"/>
              </a:lnSpc>
              <a:spcAft>
                <a:spcPts val="800"/>
              </a:spcAft>
              <a:tabLst>
                <a:tab pos="457200" algn="l"/>
              </a:tabLst>
            </a:pPr>
            <a:r>
              <a:rPr lang="et-EE" sz="1400" dirty="0">
                <a:effectLst/>
                <a:latin typeface="Calibri" panose="020F0502020204030204" pitchFamily="34" charset="0"/>
                <a:ea typeface="Calibri" panose="020F0502020204030204" pitchFamily="34" charset="0"/>
                <a:cs typeface="Times New Roman" panose="02020603050405020304" pitchFamily="18" charset="0"/>
              </a:rPr>
              <a:t>	eesti kirjakeel</a:t>
            </a:r>
          </a:p>
          <a:p>
            <a:pPr marL="457200" indent="-228600">
              <a:lnSpc>
                <a:spcPct val="90000"/>
              </a:lnSpc>
              <a:spcAft>
                <a:spcPts val="800"/>
              </a:spcAft>
              <a:tabLst>
                <a:tab pos="457200" algn="l"/>
              </a:tabLst>
            </a:pPr>
            <a:r>
              <a:rPr lang="et-EE" sz="1400" dirty="0">
                <a:effectLst/>
                <a:latin typeface="Calibri" panose="020F0502020204030204" pitchFamily="34" charset="0"/>
                <a:ea typeface="Calibri" panose="020F0502020204030204" pitchFamily="34" charset="0"/>
                <a:cs typeface="Times New Roman" panose="02020603050405020304" pitchFamily="18" charset="0"/>
              </a:rPr>
              <a:t>	eesti kirjandus ja kirjanikud</a:t>
            </a:r>
          </a:p>
          <a:p>
            <a:pPr marL="457200" indent="-228600">
              <a:lnSpc>
                <a:spcPct val="90000"/>
              </a:lnSpc>
              <a:spcAft>
                <a:spcPts val="800"/>
              </a:spcAft>
              <a:tabLst>
                <a:tab pos="457200" algn="l"/>
              </a:tabLst>
            </a:pPr>
            <a:r>
              <a:rPr lang="et-EE" sz="1400" dirty="0">
                <a:effectLst/>
                <a:latin typeface="Calibri" panose="020F0502020204030204" pitchFamily="34" charset="0"/>
                <a:ea typeface="Calibri" panose="020F0502020204030204" pitchFamily="34" charset="0"/>
                <a:cs typeface="Times New Roman" panose="02020603050405020304" pitchFamily="18" charset="0"/>
              </a:rPr>
              <a:t>	eesti raamat ja raamatulugu</a:t>
            </a:r>
          </a:p>
          <a:p>
            <a:pPr marL="457200" indent="-228600">
              <a:lnSpc>
                <a:spcPct val="90000"/>
              </a:lnSpc>
              <a:spcAft>
                <a:spcPts val="800"/>
              </a:spcAft>
              <a:tabLst>
                <a:tab pos="457200" algn="l"/>
              </a:tabLst>
            </a:pPr>
            <a:r>
              <a:rPr lang="et-EE" sz="1400" dirty="0">
                <a:effectLst/>
                <a:latin typeface="Calibri" panose="020F0502020204030204" pitchFamily="34" charset="0"/>
                <a:ea typeface="Calibri" panose="020F0502020204030204" pitchFamily="34" charset="0"/>
                <a:cs typeface="Times New Roman" panose="02020603050405020304" pitchFamily="18" charset="0"/>
              </a:rPr>
              <a:t>	raamatu ja lugemise tulevik</a:t>
            </a:r>
          </a:p>
          <a:p>
            <a:r>
              <a:rPr lang="et-EE" sz="1400" b="1" dirty="0">
                <a:effectLst/>
                <a:latin typeface="Calibri" panose="020F0502020204030204" pitchFamily="34" charset="0"/>
                <a:ea typeface="Calibri" panose="020F0502020204030204" pitchFamily="34" charset="0"/>
                <a:cs typeface="Calibri" panose="020F0502020204030204" pitchFamily="34" charset="0"/>
              </a:rPr>
              <a:t>Raamatuaasta avamine</a:t>
            </a:r>
            <a:r>
              <a:rPr lang="et-EE" sz="1400" dirty="0">
                <a:effectLst/>
                <a:latin typeface="Calibri" panose="020F0502020204030204" pitchFamily="34" charset="0"/>
                <a:ea typeface="Calibri" panose="020F0502020204030204" pitchFamily="34" charset="0"/>
                <a:cs typeface="Calibri" panose="020F0502020204030204" pitchFamily="34" charset="0"/>
              </a:rPr>
              <a:t> Eesti kirjanduse päeval 30. jaanuar 2025</a:t>
            </a:r>
          </a:p>
          <a:p>
            <a:r>
              <a:rPr lang="et-EE" sz="1400" b="1" dirty="0">
                <a:latin typeface="Calibri" panose="020F0502020204030204" pitchFamily="34" charset="0"/>
                <a:ea typeface="Calibri" panose="020F0502020204030204" pitchFamily="34" charset="0"/>
                <a:cs typeface="Calibri" panose="020F0502020204030204" pitchFamily="34" charset="0"/>
              </a:rPr>
              <a:t>Raamatuaasta lõpetamine </a:t>
            </a:r>
            <a:r>
              <a:rPr lang="et-EE" sz="1400" dirty="0">
                <a:latin typeface="Calibri" panose="020F0502020204030204" pitchFamily="34" charset="0"/>
                <a:ea typeface="Calibri" panose="020F0502020204030204" pitchFamily="34" charset="0"/>
                <a:cs typeface="Calibri" panose="020F0502020204030204" pitchFamily="34" charset="0"/>
              </a:rPr>
              <a:t>Emakeele päeval 14. märts 2026</a:t>
            </a:r>
          </a:p>
          <a:p>
            <a:pPr marL="0" indent="0">
              <a:buNone/>
            </a:pPr>
            <a:endParaRPr lang="et-EE" sz="1400" dirty="0">
              <a:effectLst/>
              <a:ea typeface="Times New Roman" panose="02020603050405020304" pitchFamily="18" charset="0"/>
            </a:endParaRPr>
          </a:p>
          <a:p>
            <a:endParaRPr lang="et-EE" sz="1400" dirty="0">
              <a:latin typeface="Calibri" panose="020F0502020204030204" pitchFamily="34" charset="0"/>
              <a:ea typeface="Calibri" panose="020F0502020204030204" pitchFamily="34" charset="0"/>
              <a:cs typeface="Calibri" panose="020F0502020204030204" pitchFamily="34" charset="0"/>
            </a:endParaRPr>
          </a:p>
          <a:p>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t-EE" sz="1000" dirty="0"/>
          </a:p>
        </p:txBody>
      </p:sp>
      <p:pic>
        <p:nvPicPr>
          <p:cNvPr id="4" name="Picture 3">
            <a:extLst>
              <a:ext uri="{FF2B5EF4-FFF2-40B4-BE49-F238E27FC236}">
                <a16:creationId xmlns:a16="http://schemas.microsoft.com/office/drawing/2014/main" id="{5785EFEC-3AED-0C02-9916-DBFEF710FEC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93" r="3500" b="-2"/>
          <a:stretch/>
        </p:blipFill>
        <p:spPr>
          <a:xfrm>
            <a:off x="9438248" y="2143650"/>
            <a:ext cx="1896828" cy="1971645"/>
          </a:xfrm>
          <a:prstGeom prst="rect">
            <a:avLst/>
          </a:prstGeom>
        </p:spPr>
      </p:pic>
    </p:spTree>
    <p:extLst>
      <p:ext uri="{BB962C8B-B14F-4D97-AF65-F5344CB8AC3E}">
        <p14:creationId xmlns:p14="http://schemas.microsoft.com/office/powerpoint/2010/main" val="2257934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E43D54-A63D-4EAB-F491-FF0C282617F8}"/>
              </a:ext>
            </a:extLst>
          </p:cNvPr>
          <p:cNvSpPr>
            <a:spLocks noGrp="1"/>
          </p:cNvSpPr>
          <p:nvPr>
            <p:ph type="title"/>
          </p:nvPr>
        </p:nvSpPr>
        <p:spPr>
          <a:xfrm>
            <a:off x="572493" y="238539"/>
            <a:ext cx="11018520" cy="1434415"/>
          </a:xfrm>
        </p:spPr>
        <p:txBody>
          <a:bodyPr anchor="b">
            <a:normAutofit fontScale="90000"/>
          </a:bodyPr>
          <a:lstStyle/>
          <a:p>
            <a:br>
              <a:rPr lang="et-EE" sz="3200" b="1" dirty="0">
                <a:solidFill>
                  <a:schemeClr val="accent1"/>
                </a:solidFill>
                <a:latin typeface="Arial" panose="020B0604020202020204" pitchFamily="34" charset="0"/>
                <a:ea typeface="Times New Roman" panose="02020603050405020304" pitchFamily="18" charset="0"/>
              </a:rPr>
            </a:br>
            <a:br>
              <a:rPr lang="et-EE" sz="3200" b="1" dirty="0">
                <a:solidFill>
                  <a:schemeClr val="accent1"/>
                </a:solidFill>
                <a:latin typeface="Arial" panose="020B0604020202020204" pitchFamily="34" charset="0"/>
                <a:ea typeface="Times New Roman" panose="02020603050405020304" pitchFamily="18" charset="0"/>
              </a:rPr>
            </a:br>
            <a:br>
              <a:rPr lang="et-EE" sz="3200" b="1" dirty="0">
                <a:solidFill>
                  <a:schemeClr val="accent1"/>
                </a:solidFill>
                <a:latin typeface="Arial" panose="020B0604020202020204" pitchFamily="34" charset="0"/>
                <a:ea typeface="Times New Roman" panose="02020603050405020304" pitchFamily="18" charset="0"/>
              </a:rPr>
            </a:br>
            <a:br>
              <a:rPr lang="et-EE" sz="3200" b="1" dirty="0">
                <a:solidFill>
                  <a:schemeClr val="accent1"/>
                </a:solidFill>
                <a:latin typeface="Arial" panose="020B0604020202020204" pitchFamily="34" charset="0"/>
                <a:ea typeface="Times New Roman" panose="02020603050405020304" pitchFamily="18" charset="0"/>
              </a:rPr>
            </a:br>
            <a:r>
              <a:rPr lang="et-EE" sz="3200" b="1" dirty="0">
                <a:solidFill>
                  <a:schemeClr val="accent1"/>
                </a:solidFill>
                <a:latin typeface="Arial" panose="020B0604020202020204" pitchFamily="34" charset="0"/>
                <a:ea typeface="Times New Roman" panose="02020603050405020304" pitchFamily="18" charset="0"/>
              </a:rPr>
              <a:t>KONVERENTSID</a:t>
            </a:r>
            <a:br>
              <a:rPr lang="et-EE" sz="4600" dirty="0">
                <a:latin typeface="Arial" panose="020B0604020202020204" pitchFamily="34" charset="0"/>
                <a:ea typeface="Times New Roman" panose="02020603050405020304" pitchFamily="18" charset="0"/>
              </a:rPr>
            </a:br>
            <a:endParaRPr lang="et-EE" sz="4600"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A9C2B75-31DF-55A3-4822-E0439C53EF38}"/>
              </a:ext>
            </a:extLst>
          </p:cNvPr>
          <p:cNvSpPr>
            <a:spLocks noGrp="1"/>
          </p:cNvSpPr>
          <p:nvPr>
            <p:ph idx="1"/>
          </p:nvPr>
        </p:nvSpPr>
        <p:spPr>
          <a:xfrm>
            <a:off x="572493" y="2071316"/>
            <a:ext cx="7638572" cy="4119172"/>
          </a:xfrm>
        </p:spPr>
        <p:txBody>
          <a:bodyPr anchor="t">
            <a:normAutofit fontScale="55000" lnSpcReduction="20000"/>
          </a:bodyPr>
          <a:lstStyle/>
          <a:p>
            <a:pPr marL="0" indent="0">
              <a:spcBef>
                <a:spcPts val="0"/>
              </a:spcBef>
              <a:buNone/>
            </a:pPr>
            <a:r>
              <a:rPr lang="et-EE" sz="2200" b="1" dirty="0">
                <a:solidFill>
                  <a:srgbClr val="000000"/>
                </a:solidFill>
              </a:rPr>
              <a:t>Suurkonverentsid</a:t>
            </a:r>
            <a:endParaRPr lang="et-EE" sz="2200" dirty="0"/>
          </a:p>
          <a:p>
            <a:pPr>
              <a:spcBef>
                <a:spcPts val="0"/>
              </a:spcBef>
            </a:pPr>
            <a:br>
              <a:rPr lang="et-EE" sz="2200" dirty="0"/>
            </a:br>
            <a:r>
              <a:rPr lang="et-EE" sz="2200" dirty="0">
                <a:solidFill>
                  <a:srgbClr val="000000"/>
                </a:solidFill>
              </a:rPr>
              <a:t>27.-28. veebruar 2025 </a:t>
            </a:r>
            <a:endParaRPr lang="et-EE" sz="2200" dirty="0"/>
          </a:p>
          <a:p>
            <a:pPr>
              <a:spcBef>
                <a:spcPts val="0"/>
              </a:spcBef>
            </a:pPr>
            <a:r>
              <a:rPr lang="et-EE" sz="2200" b="1" dirty="0">
                <a:solidFill>
                  <a:srgbClr val="000000"/>
                </a:solidFill>
              </a:rPr>
              <a:t>“Koloniaalkeelest rahvuskeeleks”</a:t>
            </a:r>
            <a:r>
              <a:rPr lang="et-EE" sz="2200" dirty="0">
                <a:solidFill>
                  <a:srgbClr val="000000"/>
                </a:solidFill>
              </a:rPr>
              <a:t> (Ajakiri Keel ja Kirjandus, EKI)</a:t>
            </a:r>
            <a:endParaRPr lang="et-EE" sz="2200" dirty="0"/>
          </a:p>
          <a:p>
            <a:pPr>
              <a:spcBef>
                <a:spcPts val="0"/>
              </a:spcBef>
            </a:pPr>
            <a:br>
              <a:rPr lang="et-EE" sz="2200" dirty="0"/>
            </a:br>
            <a:r>
              <a:rPr lang="et-EE" sz="2200" dirty="0">
                <a:solidFill>
                  <a:srgbClr val="000000"/>
                </a:solidFill>
              </a:rPr>
              <a:t>aprill 2025</a:t>
            </a:r>
            <a:endParaRPr lang="et-EE" sz="2200" dirty="0"/>
          </a:p>
          <a:p>
            <a:pPr>
              <a:spcBef>
                <a:spcPts val="0"/>
              </a:spcBef>
            </a:pPr>
            <a:r>
              <a:rPr lang="et-EE" sz="2200" b="1" dirty="0">
                <a:solidFill>
                  <a:srgbClr val="000000"/>
                </a:solidFill>
              </a:rPr>
              <a:t>“Kirjanike leksikon”</a:t>
            </a:r>
            <a:r>
              <a:rPr lang="et-EE" sz="2200" dirty="0">
                <a:solidFill>
                  <a:srgbClr val="000000"/>
                </a:solidFill>
              </a:rPr>
              <a:t>, Eesti kirjanduskaanoni ja perifeeria suhetele keskenduv konverents (Tartu Ülikool, Eesti Kirjanduse Selts)</a:t>
            </a:r>
            <a:endParaRPr lang="et-EE" sz="2200" dirty="0"/>
          </a:p>
          <a:p>
            <a:pPr>
              <a:spcBef>
                <a:spcPts val="0"/>
              </a:spcBef>
            </a:pPr>
            <a:br>
              <a:rPr lang="et-EE" sz="2200" dirty="0"/>
            </a:br>
            <a:r>
              <a:rPr lang="et-EE" sz="2200" dirty="0">
                <a:solidFill>
                  <a:srgbClr val="000000"/>
                </a:solidFill>
              </a:rPr>
              <a:t>21.-22. oktoober 2025</a:t>
            </a:r>
            <a:endParaRPr lang="et-EE" sz="2200" dirty="0"/>
          </a:p>
          <a:p>
            <a:pPr>
              <a:spcBef>
                <a:spcPts val="0"/>
              </a:spcBef>
            </a:pPr>
            <a:r>
              <a:rPr lang="et-EE" sz="2200" b="1" dirty="0">
                <a:solidFill>
                  <a:srgbClr val="000000"/>
                </a:solidFill>
              </a:rPr>
              <a:t>Oskar Kallase päeva </a:t>
            </a:r>
            <a:r>
              <a:rPr lang="et-EE" sz="2200" dirty="0">
                <a:solidFill>
                  <a:srgbClr val="000000"/>
                </a:solidFill>
              </a:rPr>
              <a:t>XXX eesti raamatuteaduse konverents (Eesti Kirjandusmuuseum koostöös Eesti Raamatukoguhoidjate Ühingu vanaraamatu toimkonnaga)</a:t>
            </a:r>
            <a:endParaRPr lang="et-EE" sz="2200" dirty="0"/>
          </a:p>
          <a:p>
            <a:pPr>
              <a:spcBef>
                <a:spcPts val="0"/>
              </a:spcBef>
            </a:pPr>
            <a:br>
              <a:rPr lang="et-EE" sz="2200" dirty="0"/>
            </a:br>
            <a:r>
              <a:rPr lang="et-EE" sz="2200" dirty="0">
                <a:solidFill>
                  <a:srgbClr val="000000"/>
                </a:solidFill>
              </a:rPr>
              <a:t>talv/varakevad 2026</a:t>
            </a:r>
            <a:endParaRPr lang="et-EE" sz="2200" dirty="0"/>
          </a:p>
          <a:p>
            <a:pPr>
              <a:spcBef>
                <a:spcPts val="0"/>
              </a:spcBef>
            </a:pPr>
            <a:r>
              <a:rPr lang="et-EE" sz="2200" b="1" dirty="0">
                <a:solidFill>
                  <a:srgbClr val="000000"/>
                </a:solidFill>
              </a:rPr>
              <a:t>Eesti raamatu tulevikule </a:t>
            </a:r>
            <a:r>
              <a:rPr lang="et-EE" sz="2200" dirty="0">
                <a:solidFill>
                  <a:srgbClr val="000000"/>
                </a:solidFill>
              </a:rPr>
              <a:t>pühendatud konverents (Eesti Kirjandusmuuseum; Eesti Kirjanduse Selts jt)</a:t>
            </a:r>
          </a:p>
          <a:p>
            <a:pPr>
              <a:spcBef>
                <a:spcPts val="0"/>
              </a:spcBef>
            </a:pPr>
            <a:endParaRPr lang="et-EE" sz="2200" dirty="0">
              <a:solidFill>
                <a:srgbClr val="000000"/>
              </a:solidFill>
            </a:endParaRPr>
          </a:p>
          <a:p>
            <a:pPr>
              <a:spcBef>
                <a:spcPts val="0"/>
              </a:spcBef>
            </a:pPr>
            <a:endParaRPr lang="et-EE" sz="2200" dirty="0">
              <a:solidFill>
                <a:srgbClr val="000000"/>
              </a:solidFill>
            </a:endParaRPr>
          </a:p>
          <a:p>
            <a:pPr marL="0" indent="0">
              <a:spcBef>
                <a:spcPts val="0"/>
              </a:spcBef>
              <a:buNone/>
            </a:pPr>
            <a:r>
              <a:rPr lang="et-EE" sz="2200" b="1" dirty="0">
                <a:effectLst/>
                <a:ea typeface="Calibri" panose="020F0502020204030204" pitchFamily="34" charset="0"/>
                <a:cs typeface="Times New Roman" panose="02020603050405020304" pitchFamily="18" charset="0"/>
              </a:rPr>
              <a:t>Raamatukogud</a:t>
            </a:r>
          </a:p>
          <a:p>
            <a:pPr marL="342900" indent="-342900">
              <a:buFont typeface="Symbol" panose="05050102010706020507" pitchFamily="18" charset="2"/>
              <a:buChar char=""/>
              <a:tabLst>
                <a:tab pos="457200" algn="l"/>
              </a:tabLst>
            </a:pPr>
            <a:r>
              <a:rPr lang="et-EE" sz="2200" dirty="0">
                <a:ea typeface="Times New Roman" panose="02020603050405020304" pitchFamily="18" charset="0"/>
              </a:rPr>
              <a:t>Fr. </a:t>
            </a:r>
            <a:r>
              <a:rPr lang="et-EE" sz="2200" dirty="0" err="1">
                <a:ea typeface="Times New Roman" panose="02020603050405020304" pitchFamily="18" charset="0"/>
              </a:rPr>
              <a:t>Puksoo</a:t>
            </a:r>
            <a:r>
              <a:rPr lang="et-EE" sz="2200" dirty="0">
                <a:ea typeface="Times New Roman" panose="02020603050405020304" pitchFamily="18" charset="0"/>
              </a:rPr>
              <a:t> päev, TÜ raamatukogu, jaanuar 2025</a:t>
            </a:r>
          </a:p>
          <a:p>
            <a:pPr marL="342900" lvl="0" indent="-342900">
              <a:lnSpc>
                <a:spcPct val="90000"/>
              </a:lnSpc>
              <a:buFont typeface="Symbol" panose="05050102010706020507" pitchFamily="18" charset="2"/>
              <a:buChar char=""/>
              <a:tabLst>
                <a:tab pos="457200" algn="l"/>
              </a:tabLst>
            </a:pPr>
            <a:r>
              <a:rPr lang="et-EE" sz="2200" dirty="0">
                <a:effectLst/>
                <a:ea typeface="Times New Roman" panose="02020603050405020304" pitchFamily="18" charset="0"/>
              </a:rPr>
              <a:t>XXIII Emakeelepäeva konverents, Tallinn, RaRa, 14. märts</a:t>
            </a:r>
          </a:p>
          <a:p>
            <a:pPr marL="342900" lvl="0" indent="-342900">
              <a:lnSpc>
                <a:spcPct val="90000"/>
              </a:lnSpc>
              <a:buFont typeface="Symbol" panose="05050102010706020507" pitchFamily="18" charset="2"/>
              <a:buChar char=""/>
              <a:tabLst>
                <a:tab pos="457200" algn="l"/>
              </a:tabLst>
            </a:pPr>
            <a:r>
              <a:rPr lang="et-EE" sz="2200" dirty="0">
                <a:effectLst/>
                <a:ea typeface="Times New Roman" panose="02020603050405020304" pitchFamily="18" charset="0"/>
                <a:cs typeface="Times New Roman" panose="02020603050405020304" pitchFamily="18" charset="0"/>
              </a:rPr>
              <a:t>XX Oskuskeelepäeva konverents, Tallinn, ERÜ-RaRa, 14. oktoober </a:t>
            </a:r>
            <a:endParaRPr lang="et-EE" sz="2200" dirty="0">
              <a:effectLst/>
              <a:ea typeface="Times New Roman" panose="02020603050405020304" pitchFamily="18" charset="0"/>
            </a:endParaRPr>
          </a:p>
          <a:p>
            <a:pPr marL="342900" lvl="0" indent="-342900">
              <a:lnSpc>
                <a:spcPct val="90000"/>
              </a:lnSpc>
              <a:buFont typeface="Symbol" panose="05050102010706020507" pitchFamily="18" charset="2"/>
              <a:buChar char=""/>
              <a:tabLst>
                <a:tab pos="457200" algn="l"/>
              </a:tabLst>
            </a:pPr>
            <a:r>
              <a:rPr lang="et-EE" sz="2200" dirty="0">
                <a:effectLst/>
                <a:ea typeface="Times New Roman" panose="02020603050405020304" pitchFamily="18" charset="0"/>
              </a:rPr>
              <a:t>Raamatukogupäevade avamine, Tartu, ERÜ, 20. oktoober (sh 23. oktoober Eesti raamatu päev, mida hakati tähistama peale viimast raamatuaastat 2000)</a:t>
            </a:r>
          </a:p>
          <a:p>
            <a:br>
              <a:rPr lang="et-EE" sz="1200" dirty="0"/>
            </a:br>
            <a:endParaRPr lang="et-EE" sz="1800" dirty="0">
              <a:effectLst/>
              <a:latin typeface="Times New Roman" panose="02020603050405020304" pitchFamily="18" charset="0"/>
              <a:ea typeface="Times New Roman" panose="02020603050405020304" pitchFamily="18" charset="0"/>
            </a:endParaRPr>
          </a:p>
          <a:p>
            <a:endParaRPr lang="et-EE" sz="1900" dirty="0"/>
          </a:p>
        </p:txBody>
      </p:sp>
      <p:pic>
        <p:nvPicPr>
          <p:cNvPr id="4" name="Picture 3">
            <a:extLst>
              <a:ext uri="{FF2B5EF4-FFF2-40B4-BE49-F238E27FC236}">
                <a16:creationId xmlns:a16="http://schemas.microsoft.com/office/drawing/2014/main" id="{4A7B3406-E04F-EFBB-EFBC-B71296487E8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93" r="3500" b="-2"/>
          <a:stretch/>
        </p:blipFill>
        <p:spPr>
          <a:xfrm>
            <a:off x="9272355" y="2057401"/>
            <a:ext cx="2089684" cy="2172108"/>
          </a:xfrm>
          <a:prstGeom prst="rect">
            <a:avLst/>
          </a:prstGeom>
        </p:spPr>
      </p:pic>
    </p:spTree>
    <p:extLst>
      <p:ext uri="{BB962C8B-B14F-4D97-AF65-F5344CB8AC3E}">
        <p14:creationId xmlns:p14="http://schemas.microsoft.com/office/powerpoint/2010/main" val="2374050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D73FCA-B155-61E1-3D6B-A9FDF9FEC750}"/>
              </a:ext>
            </a:extLst>
          </p:cNvPr>
          <p:cNvSpPr>
            <a:spLocks noGrp="1"/>
          </p:cNvSpPr>
          <p:nvPr>
            <p:ph type="title"/>
          </p:nvPr>
        </p:nvSpPr>
        <p:spPr>
          <a:xfrm>
            <a:off x="572493" y="238539"/>
            <a:ext cx="11018520" cy="1434415"/>
          </a:xfrm>
        </p:spPr>
        <p:txBody>
          <a:bodyPr anchor="b">
            <a:normAutofit/>
          </a:bodyPr>
          <a:lstStyle/>
          <a:p>
            <a:r>
              <a:rPr lang="et-EE" sz="3400" b="1" dirty="0">
                <a:solidFill>
                  <a:schemeClr val="accent1"/>
                </a:solidFill>
                <a:latin typeface="Arial" panose="020B0604020202020204" pitchFamily="34" charset="0"/>
                <a:ea typeface="Times New Roman" panose="02020603050405020304" pitchFamily="18" charset="0"/>
              </a:rPr>
              <a:t>500 EESTI KIRJANDUSE ÜRITUST</a:t>
            </a:r>
            <a:endParaRPr lang="et-EE" sz="3400"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6213992-C1DB-59C6-2E8A-0F475A54FF3E}"/>
              </a:ext>
            </a:extLst>
          </p:cNvPr>
          <p:cNvSpPr>
            <a:spLocks noGrp="1"/>
          </p:cNvSpPr>
          <p:nvPr>
            <p:ph idx="1"/>
          </p:nvPr>
        </p:nvSpPr>
        <p:spPr>
          <a:xfrm>
            <a:off x="572492" y="2071316"/>
            <a:ext cx="7879529" cy="4119172"/>
          </a:xfrm>
        </p:spPr>
        <p:txBody>
          <a:bodyPr anchor="t">
            <a:normAutofit/>
          </a:bodyPr>
          <a:lstStyle/>
          <a:p>
            <a:pPr marL="0" indent="0">
              <a:buNone/>
            </a:pPr>
            <a:endParaRPr lang="et-EE" sz="1000" dirty="0">
              <a:effectLst/>
              <a:latin typeface="Arial" panose="020B0604020202020204" pitchFamily="34" charset="0"/>
              <a:ea typeface="Times New Roman" panose="02020603050405020304" pitchFamily="18" charset="0"/>
            </a:endParaRPr>
          </a:p>
          <a:p>
            <a:pPr marL="0" indent="0">
              <a:buNone/>
              <a:tabLst>
                <a:tab pos="685800" algn="l"/>
              </a:tabLst>
            </a:pPr>
            <a:r>
              <a:rPr lang="et-EE" sz="1200" b="1" dirty="0">
                <a:effectLst/>
                <a:ea typeface="Times New Roman" panose="02020603050405020304" pitchFamily="18" charset="0"/>
              </a:rPr>
              <a:t>Eesti Raamatu Aasta ettevalmistused </a:t>
            </a:r>
          </a:p>
          <a:p>
            <a:pPr lvl="1">
              <a:tabLst>
                <a:tab pos="685800" algn="l"/>
              </a:tabLst>
            </a:pPr>
            <a:r>
              <a:rPr lang="et-EE" sz="1200" dirty="0">
                <a:ea typeface="Times New Roman" panose="02020603050405020304" pitchFamily="18" charset="0"/>
              </a:rPr>
              <a:t>ERA Peakomitee soov on jõuda raamatuaastaga suurtest linnadest kaugemale, üle Eesti </a:t>
            </a:r>
          </a:p>
          <a:p>
            <a:pPr lvl="1">
              <a:tabLst>
                <a:tab pos="685800" algn="l"/>
              </a:tabLst>
            </a:pPr>
            <a:r>
              <a:rPr lang="et-EE" sz="1200" dirty="0">
                <a:effectLst/>
                <a:ea typeface="Times New Roman" panose="02020603050405020304" pitchFamily="18" charset="0"/>
              </a:rPr>
              <a:t>2023 oktoober ERÜ listis ideekorje + inimesed, kes valmis kaasa mõtlema</a:t>
            </a:r>
          </a:p>
          <a:p>
            <a:pPr lvl="1">
              <a:tabLst>
                <a:tab pos="685800" algn="l"/>
              </a:tabLst>
            </a:pPr>
            <a:r>
              <a:rPr lang="et-EE" sz="1200" dirty="0">
                <a:ea typeface="Times New Roman" panose="02020603050405020304" pitchFamily="18" charset="0"/>
              </a:rPr>
              <a:t>2024 aprillis töörühma koosolek, arutasime pakutud ideed läbi. </a:t>
            </a:r>
          </a:p>
          <a:p>
            <a:pPr marL="0" indent="0">
              <a:buNone/>
              <a:tabLst>
                <a:tab pos="685800" algn="l"/>
              </a:tabLst>
            </a:pPr>
            <a:endParaRPr lang="et-EE" sz="1200" dirty="0">
              <a:effectLst/>
              <a:latin typeface="Arial" panose="020B0604020202020204" pitchFamily="34" charset="0"/>
              <a:ea typeface="Times New Roman" panose="02020603050405020304" pitchFamily="18" charset="0"/>
            </a:endParaRPr>
          </a:p>
          <a:p>
            <a:pPr marL="228600">
              <a:tabLst>
                <a:tab pos="685800" algn="l"/>
              </a:tabLst>
            </a:pPr>
            <a:endParaRPr lang="et-EE" sz="1200" dirty="0">
              <a:effectLst/>
              <a:latin typeface="Arial" panose="020B0604020202020204" pitchFamily="34" charset="0"/>
              <a:ea typeface="Times New Roman" panose="02020603050405020304" pitchFamily="18" charset="0"/>
            </a:endParaRPr>
          </a:p>
          <a:p>
            <a:pPr marL="0" lvl="0" indent="0">
              <a:lnSpc>
                <a:spcPct val="90000"/>
              </a:lnSpc>
              <a:buNone/>
              <a:tabLst>
                <a:tab pos="457200" algn="l"/>
              </a:tabLst>
            </a:pPr>
            <a:r>
              <a:rPr lang="et-EE" sz="1200" b="1" dirty="0">
                <a:effectLst/>
                <a:latin typeface="Calibri" panose="020F0502020204030204" pitchFamily="34" charset="0"/>
                <a:ea typeface="Times New Roman" panose="02020603050405020304" pitchFamily="18" charset="0"/>
              </a:rPr>
              <a:t>500 Eesti kirjanduse üritust raamatukogudes</a:t>
            </a:r>
            <a:endParaRPr lang="et-EE" sz="1200" dirty="0">
              <a:effectLst/>
              <a:latin typeface="Times New Roman" panose="02020603050405020304" pitchFamily="18" charset="0"/>
              <a:ea typeface="Times New Roman" panose="02020603050405020304" pitchFamily="18" charset="0"/>
            </a:endParaRPr>
          </a:p>
          <a:p>
            <a:pPr marL="742950" lvl="1" indent="-285750">
              <a:lnSpc>
                <a:spcPct val="115000"/>
              </a:lnSpc>
              <a:buFont typeface="Courier New" panose="02070309020205020404" pitchFamily="49" charset="0"/>
              <a:buChar char="o"/>
              <a:tabLst>
                <a:tab pos="457200" algn="l"/>
              </a:tabLst>
            </a:pPr>
            <a:r>
              <a:rPr lang="et-EE" sz="1200" dirty="0">
                <a:effectLst/>
                <a:latin typeface="Calibri" panose="020F0502020204030204" pitchFamily="34" charset="0"/>
                <a:ea typeface="Times New Roman" panose="02020603050405020304" pitchFamily="18" charset="0"/>
              </a:rPr>
              <a:t>30. jaanuar  </a:t>
            </a:r>
            <a:r>
              <a:rPr lang="et-EE" sz="1200" b="1" dirty="0">
                <a:effectLst/>
                <a:latin typeface="Calibri" panose="020F0502020204030204" pitchFamily="34" charset="0"/>
                <a:ea typeface="Times New Roman" panose="02020603050405020304" pitchFamily="18" charset="0"/>
              </a:rPr>
              <a:t>Eesti kirjanduse päev</a:t>
            </a:r>
            <a:r>
              <a:rPr lang="et-EE" sz="1200" dirty="0">
                <a:effectLst/>
                <a:latin typeface="Calibri" panose="020F0502020204030204" pitchFamily="34" charset="0"/>
                <a:ea typeface="Times New Roman" panose="02020603050405020304" pitchFamily="18" charset="0"/>
              </a:rPr>
              <a:t> on ellu kutsutud ühelt poolt, et väärtustada kirjanduse tüvitekste, teisalt pöörata tähelepanu tänapäeva kirjandusele ja kirjanike rollile Eesti kultuuris ja ühiskonnas. </a:t>
            </a:r>
            <a:endParaRPr lang="et-EE" sz="1200" dirty="0">
              <a:effectLst/>
              <a:latin typeface="Times New Roman" panose="02020603050405020304" pitchFamily="18" charset="0"/>
              <a:ea typeface="Times New Roman" panose="02020603050405020304" pitchFamily="18" charset="0"/>
            </a:endParaRPr>
          </a:p>
          <a:p>
            <a:pPr marL="742950" lvl="1" indent="-285750">
              <a:lnSpc>
                <a:spcPct val="115000"/>
              </a:lnSpc>
              <a:buFont typeface="Courier New" panose="02070309020205020404" pitchFamily="49" charset="0"/>
              <a:buChar char="o"/>
              <a:tabLst>
                <a:tab pos="457200" algn="l"/>
              </a:tabLst>
            </a:pPr>
            <a:r>
              <a:rPr lang="et-EE" sz="1200" dirty="0">
                <a:effectLst/>
                <a:latin typeface="Calibri" panose="020F0502020204030204" pitchFamily="34" charset="0"/>
                <a:ea typeface="Times New Roman" panose="02020603050405020304" pitchFamily="18" charset="0"/>
              </a:rPr>
              <a:t>21. märts </a:t>
            </a:r>
            <a:r>
              <a:rPr lang="et-EE" sz="1200" b="1" dirty="0" err="1">
                <a:effectLst/>
                <a:latin typeface="Calibri" panose="020F0502020204030204" pitchFamily="34" charset="0"/>
                <a:ea typeface="Times New Roman" panose="02020603050405020304" pitchFamily="18" charset="0"/>
              </a:rPr>
              <a:t>üle-maailmne</a:t>
            </a:r>
            <a:r>
              <a:rPr lang="et-EE" sz="1200" b="1" dirty="0">
                <a:effectLst/>
                <a:latin typeface="Calibri" panose="020F0502020204030204" pitchFamily="34" charset="0"/>
                <a:ea typeface="Times New Roman" panose="02020603050405020304" pitchFamily="18" charset="0"/>
              </a:rPr>
              <a:t> luulepäev</a:t>
            </a:r>
            <a:r>
              <a:rPr lang="et-EE" sz="1200" dirty="0">
                <a:effectLst/>
                <a:latin typeface="Calibri" panose="020F0502020204030204" pitchFamily="34" charset="0"/>
                <a:ea typeface="Times New Roman" panose="02020603050405020304" pitchFamily="18" charset="0"/>
              </a:rPr>
              <a:t> eesmärk on propageerida luule lugemist, kirjutamist ja avaldamist</a:t>
            </a:r>
            <a:endParaRPr lang="et-EE" sz="1200" dirty="0">
              <a:effectLst/>
              <a:latin typeface="Times New Roman" panose="02020603050405020304" pitchFamily="18" charset="0"/>
              <a:ea typeface="Times New Roman" panose="02020603050405020304" pitchFamily="18" charset="0"/>
            </a:endParaRPr>
          </a:p>
          <a:p>
            <a:pPr marL="742950" lvl="1" indent="-285750">
              <a:lnSpc>
                <a:spcPct val="115000"/>
              </a:lnSpc>
              <a:buFont typeface="Courier New" panose="02070309020205020404" pitchFamily="49" charset="0"/>
              <a:buChar char="o"/>
              <a:tabLst>
                <a:tab pos="457200" algn="l"/>
              </a:tabLst>
            </a:pPr>
            <a:r>
              <a:rPr lang="et-EE" sz="1200" dirty="0">
                <a:effectLst/>
                <a:latin typeface="Calibri" panose="020F0502020204030204" pitchFamily="34" charset="0"/>
                <a:ea typeface="Times New Roman" panose="02020603050405020304" pitchFamily="18" charset="0"/>
              </a:rPr>
              <a:t>8. september Soome Instituudi eestvedamisel UNESCO rahvusvahelise kirjaoskusepäeva </a:t>
            </a:r>
            <a:r>
              <a:rPr lang="et-EE" sz="1200" b="1" dirty="0">
                <a:effectLst/>
                <a:latin typeface="Calibri" panose="020F0502020204030204" pitchFamily="34" charset="0"/>
                <a:ea typeface="Times New Roman" panose="02020603050405020304" pitchFamily="18" charset="0"/>
              </a:rPr>
              <a:t>lugemistund</a:t>
            </a:r>
            <a:r>
              <a:rPr lang="et-EE" sz="1200" dirty="0">
                <a:effectLst/>
                <a:latin typeface="Calibri" panose="020F0502020204030204" pitchFamily="34" charset="0"/>
                <a:ea typeface="Times New Roman" panose="02020603050405020304" pitchFamily="18" charset="0"/>
              </a:rPr>
              <a:t>, propageerides lugemist laste ja noorte seas</a:t>
            </a:r>
            <a:endParaRPr lang="et-EE" sz="1200" dirty="0">
              <a:effectLst/>
              <a:latin typeface="Times New Roman" panose="02020603050405020304" pitchFamily="18" charset="0"/>
              <a:ea typeface="Times New Roman" panose="02020603050405020304" pitchFamily="18" charset="0"/>
            </a:endParaRPr>
          </a:p>
          <a:p>
            <a:pPr marL="742950" lvl="1" indent="-285750">
              <a:lnSpc>
                <a:spcPct val="115000"/>
              </a:lnSpc>
              <a:buFont typeface="Courier New" panose="02070309020205020404" pitchFamily="49" charset="0"/>
              <a:buChar char="o"/>
              <a:tabLst>
                <a:tab pos="457200" algn="l"/>
              </a:tabLst>
            </a:pPr>
            <a:r>
              <a:rPr lang="et-EE" sz="1200" dirty="0">
                <a:effectLst/>
                <a:latin typeface="Calibri" panose="020F0502020204030204" pitchFamily="34" charset="0"/>
                <a:ea typeface="Times New Roman" panose="02020603050405020304" pitchFamily="18" charset="0"/>
              </a:rPr>
              <a:t>13.-16. oktoober UNESCO </a:t>
            </a:r>
            <a:r>
              <a:rPr lang="et-EE" sz="1200" b="1" dirty="0">
                <a:effectLst/>
                <a:latin typeface="Calibri" panose="020F0502020204030204" pitchFamily="34" charset="0"/>
                <a:ea typeface="Times New Roman" panose="02020603050405020304" pitchFamily="18" charset="0"/>
              </a:rPr>
              <a:t>romaaninädal</a:t>
            </a:r>
            <a:endParaRPr lang="et-EE" sz="1200" dirty="0">
              <a:effectLst/>
              <a:latin typeface="Times New Roman" panose="02020603050405020304" pitchFamily="18" charset="0"/>
              <a:ea typeface="Times New Roman" panose="02020603050405020304" pitchFamily="18" charset="0"/>
            </a:endParaRPr>
          </a:p>
          <a:p>
            <a:endParaRPr lang="et-EE" sz="1000" dirty="0"/>
          </a:p>
        </p:txBody>
      </p:sp>
      <p:pic>
        <p:nvPicPr>
          <p:cNvPr id="4" name="Picture 3">
            <a:extLst>
              <a:ext uri="{FF2B5EF4-FFF2-40B4-BE49-F238E27FC236}">
                <a16:creationId xmlns:a16="http://schemas.microsoft.com/office/drawing/2014/main" id="{DB65EEBC-5653-0C2A-F56B-5DF9ABA2430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93" r="3500" b="-2"/>
          <a:stretch/>
        </p:blipFill>
        <p:spPr>
          <a:xfrm>
            <a:off x="9463717" y="2205343"/>
            <a:ext cx="2021888" cy="2101638"/>
          </a:xfrm>
          <a:prstGeom prst="rect">
            <a:avLst/>
          </a:prstGeom>
        </p:spPr>
      </p:pic>
    </p:spTree>
    <p:extLst>
      <p:ext uri="{BB962C8B-B14F-4D97-AF65-F5344CB8AC3E}">
        <p14:creationId xmlns:p14="http://schemas.microsoft.com/office/powerpoint/2010/main" val="1992533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E3D4E6-58C0-C4A4-4876-AE1507FF5E83}"/>
              </a:ext>
            </a:extLst>
          </p:cNvPr>
          <p:cNvSpPr>
            <a:spLocks noGrp="1"/>
          </p:cNvSpPr>
          <p:nvPr>
            <p:ph type="title"/>
          </p:nvPr>
        </p:nvSpPr>
        <p:spPr>
          <a:xfrm>
            <a:off x="572493" y="238539"/>
            <a:ext cx="11018520" cy="1434415"/>
          </a:xfrm>
        </p:spPr>
        <p:txBody>
          <a:bodyPr anchor="b">
            <a:normAutofit/>
          </a:bodyPr>
          <a:lstStyle/>
          <a:p>
            <a:r>
              <a:rPr lang="et-EE" sz="3200" b="1" dirty="0">
                <a:solidFill>
                  <a:schemeClr val="accent1"/>
                </a:solidFill>
                <a:latin typeface="Arial" panose="020B0604020202020204" pitchFamily="34" charset="0"/>
                <a:ea typeface="Times New Roman" panose="02020603050405020304" pitchFamily="18" charset="0"/>
              </a:rPr>
              <a:t>NÄITUSED RAAMATUKOGUDES</a:t>
            </a:r>
            <a:br>
              <a:rPr lang="et-EE" sz="4200" dirty="0">
                <a:latin typeface="Arial" panose="020B0604020202020204" pitchFamily="34" charset="0"/>
                <a:ea typeface="Times New Roman" panose="02020603050405020304" pitchFamily="18" charset="0"/>
              </a:rPr>
            </a:br>
            <a:endParaRPr lang="et-EE" sz="4200"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F8A99F4-7447-1877-0689-7AC0020C8B86}"/>
              </a:ext>
            </a:extLst>
          </p:cNvPr>
          <p:cNvSpPr>
            <a:spLocks noGrp="1"/>
          </p:cNvSpPr>
          <p:nvPr>
            <p:ph idx="1"/>
          </p:nvPr>
        </p:nvSpPr>
        <p:spPr>
          <a:xfrm>
            <a:off x="572492" y="2071316"/>
            <a:ext cx="8015453" cy="4119172"/>
          </a:xfrm>
        </p:spPr>
        <p:txBody>
          <a:bodyPr anchor="t">
            <a:normAutofit/>
          </a:bodyPr>
          <a:lstStyle/>
          <a:p>
            <a:pPr indent="0">
              <a:lnSpc>
                <a:spcPct val="90000"/>
              </a:lnSpc>
              <a:spcAft>
                <a:spcPts val="800"/>
              </a:spcAft>
              <a:buNone/>
              <a:tabLst>
                <a:tab pos="457200" algn="l"/>
              </a:tabLst>
            </a:pP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t-EE" sz="1400" b="1" kern="1200" dirty="0">
                <a:solidFill>
                  <a:srgbClr val="000000"/>
                </a:solidFill>
                <a:effectLst/>
                <a:ea typeface="Times New Roman" panose="02020603050405020304" pitchFamily="18" charset="0"/>
                <a:cs typeface="Times New Roman" panose="02020603050405020304" pitchFamily="18" charset="0"/>
              </a:rPr>
              <a:t>Piirkonna/paikkonna lugu kirjasõnas</a:t>
            </a:r>
            <a:r>
              <a:rPr lang="et-EE" sz="1400" kern="1200" dirty="0">
                <a:solidFill>
                  <a:srgbClr val="000000"/>
                </a:solidFill>
                <a:effectLst/>
                <a:ea typeface="Times New Roman" panose="02020603050405020304" pitchFamily="18" charset="0"/>
                <a:cs typeface="Times New Roman" panose="02020603050405020304" pitchFamily="18" charset="0"/>
              </a:rPr>
              <a:t> – näitus/üritus (Raamatukogupäevade ajal) </a:t>
            </a:r>
            <a:r>
              <a:rPr lang="et-EE" sz="1400" dirty="0">
                <a:effectLst/>
                <a:ea typeface="Times New Roman" panose="02020603050405020304" pitchFamily="18" charset="0"/>
                <a:cs typeface="Times New Roman" panose="02020603050405020304" pitchFamily="18" charset="0"/>
              </a:rPr>
              <a:t>igas maakonnas, kihelkonnas, vallas kogukonda kaasates. Kohalik lugu, fookus võib olla väga erinev – vanimad trükised, fotod/postkaardid, kohalikud kuulsused, rahvapärimus vm). 1935 toimusid sarnased paikkonda tutvustavad raamatunäitused üle Eesti.</a:t>
            </a:r>
            <a:endParaRPr lang="et-EE" sz="1400" dirty="0">
              <a:effectLst/>
              <a:ea typeface="Times New Roman" panose="02020603050405020304" pitchFamily="18" charset="0"/>
            </a:endParaRPr>
          </a:p>
          <a:p>
            <a:pPr marL="0" indent="0" algn="just">
              <a:lnSpc>
                <a:spcPct val="107000"/>
              </a:lnSpc>
              <a:spcAft>
                <a:spcPts val="800"/>
              </a:spcAft>
              <a:buNone/>
            </a:pPr>
            <a:endParaRPr lang="et-EE" sz="1400" dirty="0">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t-EE" sz="1400" b="1" kern="1200" dirty="0">
                <a:solidFill>
                  <a:srgbClr val="000000"/>
                </a:solidFill>
                <a:effectLst/>
                <a:ea typeface="Times New Roman" panose="02020603050405020304" pitchFamily="18" charset="0"/>
              </a:rPr>
              <a:t>Aastaringselt nn „tähestiku sündmused“. A</a:t>
            </a:r>
            <a:r>
              <a:rPr lang="et-EE" sz="1400" dirty="0">
                <a:effectLst/>
                <a:ea typeface="Times New Roman" panose="02020603050405020304" pitchFamily="18" charset="0"/>
              </a:rPr>
              <a:t>luseks võttes Eesti tähestik. Läbi aasta kõikides raamatukogudes ja üle Eesti tähistada väljapanekute või ürituste/sündmustega. Kui tähestik aasta peale ära jagada, siis jaguks igasse kuusse kaks tähte. Erinevate ajastute/aastakümnete/olulisemate/meid mõjutanud raamatute väljapanekud või mõni mistahes raamatute-raamatukoguga haakuv sõna. Ideedeks kokku pandud esialgne variant raamatukoguga haakuvatest sõnadest. Aluseks on Hans </a:t>
            </a:r>
            <a:r>
              <a:rPr lang="et-EE" sz="1400" dirty="0" err="1">
                <a:effectLst/>
                <a:ea typeface="Times New Roman" panose="02020603050405020304" pitchFamily="18" charset="0"/>
              </a:rPr>
              <a:t>Jürmani</a:t>
            </a:r>
            <a:r>
              <a:rPr lang="et-EE" sz="1400" dirty="0">
                <a:effectLst/>
                <a:ea typeface="Times New Roman" panose="02020603050405020304" pitchFamily="18" charset="0"/>
              </a:rPr>
              <a:t> raamatukoguhoidja sõnaraamatu.  </a:t>
            </a:r>
          </a:p>
          <a:p>
            <a:endParaRPr lang="et-EE" sz="1400" dirty="0"/>
          </a:p>
        </p:txBody>
      </p:sp>
      <p:pic>
        <p:nvPicPr>
          <p:cNvPr id="4" name="Picture 3">
            <a:extLst>
              <a:ext uri="{FF2B5EF4-FFF2-40B4-BE49-F238E27FC236}">
                <a16:creationId xmlns:a16="http://schemas.microsoft.com/office/drawing/2014/main" id="{05BF1EFB-B707-2C28-A537-D8E05B9D4DF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93" r="3500" b="-2"/>
          <a:stretch/>
        </p:blipFill>
        <p:spPr>
          <a:xfrm>
            <a:off x="9658550" y="2333735"/>
            <a:ext cx="1746738" cy="1815635"/>
          </a:xfrm>
          <a:prstGeom prst="rect">
            <a:avLst/>
          </a:prstGeom>
        </p:spPr>
      </p:pic>
    </p:spTree>
    <p:extLst>
      <p:ext uri="{BB962C8B-B14F-4D97-AF65-F5344CB8AC3E}">
        <p14:creationId xmlns:p14="http://schemas.microsoft.com/office/powerpoint/2010/main" val="590758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3E508-6312-D410-3A7B-3A1BAE913786}"/>
              </a:ext>
            </a:extLst>
          </p:cNvPr>
          <p:cNvSpPr>
            <a:spLocks noGrp="1"/>
          </p:cNvSpPr>
          <p:nvPr>
            <p:ph type="title"/>
          </p:nvPr>
        </p:nvSpPr>
        <p:spPr>
          <a:xfrm>
            <a:off x="838200" y="210065"/>
            <a:ext cx="10377948" cy="518984"/>
          </a:xfrm>
        </p:spPr>
        <p:txBody>
          <a:bodyPr>
            <a:noAutofit/>
          </a:bodyPr>
          <a:lstStyle/>
          <a:p>
            <a:r>
              <a:rPr lang="et-EE" sz="3600" b="1" dirty="0">
                <a:solidFill>
                  <a:schemeClr val="accent1"/>
                </a:solidFill>
              </a:rPr>
              <a:t>TÄHESTIK</a:t>
            </a:r>
          </a:p>
        </p:txBody>
      </p:sp>
      <p:sp>
        <p:nvSpPr>
          <p:cNvPr id="3" name="Content Placeholder 2">
            <a:extLst>
              <a:ext uri="{FF2B5EF4-FFF2-40B4-BE49-F238E27FC236}">
                <a16:creationId xmlns:a16="http://schemas.microsoft.com/office/drawing/2014/main" id="{DCEAF6A4-ECF3-5F33-71D5-7D2E05C2F5A6}"/>
              </a:ext>
            </a:extLst>
          </p:cNvPr>
          <p:cNvSpPr>
            <a:spLocks noGrp="1"/>
          </p:cNvSpPr>
          <p:nvPr>
            <p:ph sz="half" idx="1"/>
          </p:nvPr>
        </p:nvSpPr>
        <p:spPr>
          <a:xfrm>
            <a:off x="838200" y="619432"/>
            <a:ext cx="5181600" cy="6028503"/>
          </a:xfrm>
        </p:spPr>
        <p:txBody>
          <a:bodyPr>
            <a:normAutofit fontScale="25000" lnSpcReduction="20000"/>
          </a:bodyPr>
          <a:lstStyle/>
          <a:p>
            <a:pPr marL="0" indent="0" algn="just">
              <a:buNone/>
            </a:pPr>
            <a:endParaRPr lang="et-EE" sz="4400" b="1" dirty="0">
              <a:solidFill>
                <a:srgbClr val="242424"/>
              </a:solidFill>
              <a:effectLst/>
              <a:latin typeface="Arial" panose="020B0604020202020204" pitchFamily="34" charset="0"/>
              <a:ea typeface="Calibri" panose="020F0502020204030204" pitchFamily="34" charset="0"/>
            </a:endParaRPr>
          </a:p>
          <a:p>
            <a:pPr marL="0" indent="0" algn="just">
              <a:buNone/>
            </a:pPr>
            <a:endParaRPr lang="et-EE" sz="4400" b="1" dirty="0">
              <a:solidFill>
                <a:srgbClr val="242424"/>
              </a:solidFill>
              <a:latin typeface="Arial" panose="020B0604020202020204" pitchFamily="34" charset="0"/>
              <a:ea typeface="Calibri" panose="020F0502020204030204" pitchFamily="34" charset="0"/>
            </a:endParaRPr>
          </a:p>
          <a:p>
            <a:pPr marL="0" indent="0" algn="just">
              <a:buNone/>
            </a:pPr>
            <a:r>
              <a:rPr lang="et-EE" sz="4400" b="1" dirty="0">
                <a:solidFill>
                  <a:srgbClr val="242424"/>
                </a:solidFill>
                <a:effectLst/>
                <a:latin typeface="Arial" panose="020B0604020202020204" pitchFamily="34" charset="0"/>
                <a:ea typeface="Calibri" panose="020F0502020204030204" pitchFamily="34" charset="0"/>
              </a:rPr>
              <a:t>Jaanuar</a:t>
            </a:r>
            <a:endParaRPr lang="et-EE" sz="4400" dirty="0">
              <a:effectLst/>
              <a:latin typeface="Calibri" panose="020F0502020204030204" pitchFamily="34" charset="0"/>
              <a:ea typeface="Calibri" panose="020F0502020204030204" pitchFamily="34" charset="0"/>
            </a:endParaRPr>
          </a:p>
          <a:p>
            <a:pPr marL="228600"/>
            <a:r>
              <a:rPr lang="et-EE" sz="4400" i="1" u="sng" dirty="0">
                <a:solidFill>
                  <a:srgbClr val="3366CC"/>
                </a:solidFill>
                <a:effectLst/>
                <a:latin typeface="Arial" panose="020B0604020202020204" pitchFamily="34" charset="0"/>
                <a:ea typeface="Calibri" panose="020F0502020204030204" pitchFamily="34" charset="0"/>
                <a:hlinkClick r:id="rId2" tooltip="A"/>
              </a:rPr>
              <a:t>Aa</a:t>
            </a:r>
            <a:r>
              <a:rPr lang="et-EE" sz="4400" dirty="0">
                <a:solidFill>
                  <a:srgbClr val="202122"/>
                </a:solidFill>
                <a:effectLst/>
                <a:latin typeface="Arial" panose="020B0604020202020204" pitchFamily="34" charset="0"/>
                <a:ea typeface="Calibri" panose="020F0502020204030204" pitchFamily="34" charset="0"/>
              </a:rPr>
              <a:t>, Aabits, aimekirjandus, ainueksemplar, ajakiri</a:t>
            </a:r>
            <a:r>
              <a:rPr lang="et-EE" sz="4400" u="sng" dirty="0">
                <a:solidFill>
                  <a:srgbClr val="202122"/>
                </a:solidFill>
                <a:effectLst/>
                <a:latin typeface="Arial" panose="020B0604020202020204" pitchFamily="34" charset="0"/>
                <a:ea typeface="Calibri" panose="020F0502020204030204" pitchFamily="34" charset="0"/>
              </a:rPr>
              <a:t>, ajalooromaan</a:t>
            </a:r>
            <a:r>
              <a:rPr lang="et-EE" sz="4400" dirty="0">
                <a:solidFill>
                  <a:srgbClr val="202122"/>
                </a:solidFill>
                <a:effectLst/>
                <a:latin typeface="Arial" panose="020B0604020202020204" pitchFamily="34" charset="0"/>
                <a:ea typeface="Calibri" panose="020F0502020204030204" pitchFamily="34" charset="0"/>
              </a:rPr>
              <a:t>, album, autobiograafia</a:t>
            </a:r>
            <a:r>
              <a:rPr lang="et-EE" sz="4400" dirty="0">
                <a:solidFill>
                  <a:srgbClr val="000000"/>
                </a:solidFill>
                <a:effectLst/>
                <a:latin typeface="Arial" panose="020B0604020202020204" pitchFamily="34" charset="0"/>
                <a:ea typeface="Calibri" panose="020F0502020204030204" pitchFamily="34" charset="0"/>
              </a:rPr>
              <a:t>, alfabeet, autoriõigus</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3"/>
              </a:rPr>
              <a:t>Bb</a:t>
            </a:r>
            <a:r>
              <a:rPr lang="et-EE" sz="4400" dirty="0">
                <a:solidFill>
                  <a:srgbClr val="202122"/>
                </a:solidFill>
                <a:effectLst/>
                <a:latin typeface="Arial" panose="020B0604020202020204" pitchFamily="34" charset="0"/>
                <a:ea typeface="Calibri" panose="020F0502020204030204" pitchFamily="34" charset="0"/>
              </a:rPr>
              <a:t>, Belletristika, </a:t>
            </a:r>
            <a:r>
              <a:rPr lang="et-EE" sz="4400" dirty="0" err="1">
                <a:solidFill>
                  <a:srgbClr val="38761D"/>
                </a:solidFill>
                <a:effectLst/>
                <a:latin typeface="Arial" panose="020B0604020202020204" pitchFamily="34" charset="0"/>
                <a:ea typeface="Calibri" panose="020F0502020204030204" pitchFamily="34" charset="0"/>
              </a:rPr>
              <a:t>biblioteraapia</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biograafiline romaan</a:t>
            </a:r>
            <a:r>
              <a:rPr lang="et-EE" sz="4400" dirty="0">
                <a:solidFill>
                  <a:srgbClr val="000000"/>
                </a:solidFill>
                <a:effectLst/>
                <a:latin typeface="Arial" panose="020B0604020202020204" pitchFamily="34" charset="0"/>
                <a:ea typeface="Calibri" panose="020F0502020204030204" pitchFamily="34" charset="0"/>
              </a:rPr>
              <a:t>, bibliograafia</a:t>
            </a:r>
            <a:endParaRPr lang="et-EE" sz="4400" dirty="0">
              <a:effectLst/>
              <a:latin typeface="Calibri" panose="020F0502020204030204" pitchFamily="34" charset="0"/>
              <a:ea typeface="Calibri" panose="020F0502020204030204" pitchFamily="34" charset="0"/>
            </a:endParaRPr>
          </a:p>
          <a:p>
            <a:pPr marL="0" indent="0">
              <a:buNone/>
            </a:pPr>
            <a:r>
              <a:rPr lang="et-EE" sz="4400" b="1" dirty="0">
                <a:solidFill>
                  <a:srgbClr val="202122"/>
                </a:solidFill>
                <a:effectLst/>
                <a:latin typeface="Arial" panose="020B0604020202020204" pitchFamily="34" charset="0"/>
                <a:ea typeface="Calibri" panose="020F0502020204030204" pitchFamily="34" charset="0"/>
              </a:rPr>
              <a:t>Veebruar</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4" tooltip="D"/>
              </a:rPr>
              <a:t>Dd</a:t>
            </a:r>
            <a:r>
              <a:rPr lang="et-EE" sz="4400" dirty="0">
                <a:solidFill>
                  <a:srgbClr val="202122"/>
                </a:solidFill>
                <a:effectLst/>
                <a:latin typeface="Arial" panose="020B0604020202020204" pitchFamily="34" charset="0"/>
                <a:ea typeface="Calibri" panose="020F0502020204030204" pitchFamily="34" charset="0"/>
              </a:rPr>
              <a:t>, Desideraat, diskograafia, </a:t>
            </a:r>
            <a:r>
              <a:rPr lang="et-EE" sz="4400" u="sng" dirty="0">
                <a:solidFill>
                  <a:srgbClr val="202122"/>
                </a:solidFill>
                <a:effectLst/>
                <a:latin typeface="Arial" panose="020B0604020202020204" pitchFamily="34" charset="0"/>
                <a:ea typeface="Calibri" panose="020F0502020204030204" pitchFamily="34" charset="0"/>
              </a:rPr>
              <a:t>draama</a:t>
            </a:r>
            <a:r>
              <a:rPr lang="et-EE" sz="4400" dirty="0">
                <a:solidFill>
                  <a:srgbClr val="202122"/>
                </a:solidFill>
                <a:effectLst/>
                <a:latin typeface="Arial" panose="020B0604020202020204" pitchFamily="34" charset="0"/>
                <a:ea typeface="Calibri" panose="020F0502020204030204" pitchFamily="34" charset="0"/>
              </a:rPr>
              <a:t>,</a:t>
            </a:r>
            <a:endParaRPr lang="et-EE" sz="4400" dirty="0">
              <a:effectLst/>
              <a:latin typeface="Calibri" panose="020F0502020204030204" pitchFamily="34" charset="0"/>
              <a:ea typeface="Calibri" panose="020F0502020204030204" pitchFamily="34" charset="0"/>
            </a:endParaRPr>
          </a:p>
          <a:p>
            <a:pPr marL="228600"/>
            <a:r>
              <a:rPr lang="et-EE" sz="4400" i="1" u="sng" dirty="0">
                <a:solidFill>
                  <a:srgbClr val="3366CC"/>
                </a:solidFill>
                <a:effectLst/>
                <a:latin typeface="Arial" panose="020B0604020202020204" pitchFamily="34" charset="0"/>
                <a:ea typeface="Calibri" panose="020F0502020204030204" pitchFamily="34" charset="0"/>
                <a:hlinkClick r:id="rId5" tooltip="E"/>
              </a:rPr>
              <a:t>Ee</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Eepos</a:t>
            </a:r>
            <a:r>
              <a:rPr lang="et-EE" sz="4400" dirty="0">
                <a:solidFill>
                  <a:srgbClr val="202122"/>
                </a:solidFill>
                <a:effectLst/>
                <a:latin typeface="Arial" panose="020B0604020202020204" pitchFamily="34" charset="0"/>
                <a:ea typeface="Calibri" panose="020F0502020204030204" pitchFamily="34" charset="0"/>
              </a:rPr>
              <a:t>, </a:t>
            </a:r>
            <a:r>
              <a:rPr lang="et-EE" sz="4400" dirty="0">
                <a:solidFill>
                  <a:srgbClr val="38761D"/>
                </a:solidFill>
                <a:effectLst/>
                <a:latin typeface="Arial" panose="020B0604020202020204" pitchFamily="34" charset="0"/>
                <a:ea typeface="Calibri" panose="020F0502020204030204" pitchFamily="34" charset="0"/>
              </a:rPr>
              <a:t>eksliibris</a:t>
            </a:r>
            <a:r>
              <a:rPr lang="et-EE" sz="4400" dirty="0">
                <a:solidFill>
                  <a:srgbClr val="202122"/>
                </a:solidFill>
                <a:effectLst/>
                <a:latin typeface="Arial" panose="020B0604020202020204" pitchFamily="34" charset="0"/>
                <a:ea typeface="Calibri" panose="020F0502020204030204" pitchFamily="34" charset="0"/>
              </a:rPr>
              <a:t>, elulugu, entsüklopeedia, esikteos, </a:t>
            </a:r>
            <a:r>
              <a:rPr lang="et-EE" sz="4400" i="1" dirty="0" err="1">
                <a:solidFill>
                  <a:srgbClr val="202122"/>
                </a:solidFill>
                <a:effectLst/>
                <a:latin typeface="Arial" panose="020B0604020202020204" pitchFamily="34" charset="0"/>
                <a:ea typeface="Calibri" panose="020F0502020204030204" pitchFamily="34" charset="0"/>
              </a:rPr>
              <a:t>Estonica</a:t>
            </a:r>
            <a:r>
              <a:rPr lang="et-EE" sz="4400" i="1" dirty="0">
                <a:solidFill>
                  <a:srgbClr val="000000"/>
                </a:solidFill>
                <a:effectLst/>
                <a:latin typeface="Arial" panose="020B0604020202020204" pitchFamily="34" charset="0"/>
                <a:ea typeface="Calibri" panose="020F0502020204030204" pitchFamily="34" charset="0"/>
              </a:rPr>
              <a:t>, </a:t>
            </a:r>
            <a:r>
              <a:rPr lang="et-EE" sz="4400" dirty="0">
                <a:solidFill>
                  <a:srgbClr val="000000"/>
                </a:solidFill>
                <a:effectLst/>
                <a:latin typeface="Arial" panose="020B0604020202020204" pitchFamily="34" charset="0"/>
                <a:ea typeface="Calibri" panose="020F0502020204030204" pitchFamily="34" charset="0"/>
              </a:rPr>
              <a:t>e-raamat, emakeelepäev</a:t>
            </a:r>
            <a:endParaRPr lang="et-EE" sz="4400" dirty="0">
              <a:effectLst/>
              <a:latin typeface="Calibri" panose="020F0502020204030204" pitchFamily="34" charset="0"/>
              <a:ea typeface="Calibri" panose="020F0502020204030204" pitchFamily="34" charset="0"/>
            </a:endParaRPr>
          </a:p>
          <a:p>
            <a:pPr marL="0" indent="0">
              <a:buNone/>
            </a:pPr>
            <a:r>
              <a:rPr lang="et-EE" sz="4400" dirty="0">
                <a:solidFill>
                  <a:srgbClr val="202122"/>
                </a:solidFill>
                <a:effectLst/>
                <a:latin typeface="Arial" panose="020B0604020202020204" pitchFamily="34" charset="0"/>
                <a:ea typeface="Calibri" panose="020F0502020204030204" pitchFamily="34" charset="0"/>
              </a:rPr>
              <a:t> </a:t>
            </a:r>
            <a:r>
              <a:rPr lang="et-EE" sz="4400" b="1" dirty="0">
                <a:solidFill>
                  <a:srgbClr val="242424"/>
                </a:solidFill>
                <a:effectLst/>
                <a:latin typeface="Arial" panose="020B0604020202020204" pitchFamily="34" charset="0"/>
                <a:ea typeface="Calibri" panose="020F0502020204030204" pitchFamily="34" charset="0"/>
              </a:rPr>
              <a:t>Märts</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6" tooltip="F"/>
              </a:rPr>
              <a:t>Ff</a:t>
            </a:r>
            <a:r>
              <a:rPr lang="et-EE" sz="4400" dirty="0">
                <a:solidFill>
                  <a:srgbClr val="202122"/>
                </a:solidFill>
                <a:effectLst/>
                <a:latin typeface="Arial" panose="020B0604020202020204" pitchFamily="34" charset="0"/>
                <a:ea typeface="Calibri" panose="020F0502020204030204" pitchFamily="34" charset="0"/>
              </a:rPr>
              <a:t>, Faksiimile, fonoteek, fotokogu, </a:t>
            </a:r>
            <a:r>
              <a:rPr lang="et-EE" sz="4400" u="sng" dirty="0">
                <a:solidFill>
                  <a:srgbClr val="202122"/>
                </a:solidFill>
                <a:effectLst/>
                <a:latin typeface="Arial" panose="020B0604020202020204" pitchFamily="34" charset="0"/>
                <a:ea typeface="Calibri" panose="020F0502020204030204" pitchFamily="34" charset="0"/>
              </a:rPr>
              <a:t>följeton</a:t>
            </a:r>
            <a:r>
              <a:rPr lang="et-EE" sz="4400" dirty="0">
                <a:solidFill>
                  <a:srgbClr val="202122"/>
                </a:solidFill>
                <a:effectLst/>
                <a:latin typeface="Arial" panose="020B0604020202020204" pitchFamily="34" charset="0"/>
                <a:ea typeface="Calibri" panose="020F0502020204030204" pitchFamily="34" charset="0"/>
              </a:rPr>
              <a:t>,</a:t>
            </a:r>
            <a:r>
              <a:rPr lang="et-EE" sz="4400" dirty="0">
                <a:solidFill>
                  <a:srgbClr val="000000"/>
                </a:solidFill>
                <a:effectLst/>
                <a:latin typeface="Arial" panose="020B0604020202020204" pitchFamily="34" charset="0"/>
                <a:ea typeface="Calibri" panose="020F0502020204030204" pitchFamily="34" charset="0"/>
              </a:rPr>
              <a:t> </a:t>
            </a:r>
            <a:r>
              <a:rPr lang="et-EE" sz="4400" dirty="0">
                <a:solidFill>
                  <a:srgbClr val="38761D"/>
                </a:solidFill>
                <a:effectLst/>
                <a:latin typeface="Arial" panose="020B0604020202020204" pitchFamily="34" charset="0"/>
                <a:ea typeface="Calibri" panose="020F0502020204030204" pitchFamily="34" charset="0"/>
              </a:rPr>
              <a:t>folkloor</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7" tooltip="G"/>
              </a:rPr>
              <a:t>Gg</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Gloobus</a:t>
            </a:r>
            <a:r>
              <a:rPr lang="et-EE" sz="4400" dirty="0">
                <a:solidFill>
                  <a:srgbClr val="202122"/>
                </a:solidFill>
                <a:effectLst/>
                <a:latin typeface="Arial" panose="020B0604020202020204" pitchFamily="34" charset="0"/>
                <a:ea typeface="Calibri" panose="020F0502020204030204" pitchFamily="34" charset="0"/>
              </a:rPr>
              <a:t>, gravüür,</a:t>
            </a:r>
            <a:endParaRPr lang="et-EE" sz="4400" dirty="0">
              <a:effectLst/>
              <a:latin typeface="Calibri" panose="020F0502020204030204" pitchFamily="34" charset="0"/>
              <a:ea typeface="Calibri" panose="020F0502020204030204" pitchFamily="34" charset="0"/>
            </a:endParaRPr>
          </a:p>
          <a:p>
            <a:pPr marL="0" indent="0">
              <a:buNone/>
            </a:pPr>
            <a:r>
              <a:rPr lang="et-EE" sz="4400" dirty="0">
                <a:solidFill>
                  <a:srgbClr val="202122"/>
                </a:solidFill>
                <a:effectLst/>
                <a:latin typeface="Arial" panose="020B0604020202020204" pitchFamily="34" charset="0"/>
                <a:ea typeface="Calibri" panose="020F0502020204030204" pitchFamily="34" charset="0"/>
              </a:rPr>
              <a:t> </a:t>
            </a:r>
            <a:r>
              <a:rPr lang="et-EE" sz="4400" b="1" dirty="0">
                <a:solidFill>
                  <a:srgbClr val="202122"/>
                </a:solidFill>
                <a:effectLst/>
                <a:latin typeface="Arial" panose="020B0604020202020204" pitchFamily="34" charset="0"/>
                <a:ea typeface="Calibri" panose="020F0502020204030204" pitchFamily="34" charset="0"/>
              </a:rPr>
              <a:t>Aprill</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8" tooltip="H"/>
              </a:rPr>
              <a:t>Hh</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haruldus</a:t>
            </a:r>
            <a:r>
              <a:rPr lang="et-EE" sz="4400" dirty="0">
                <a:solidFill>
                  <a:srgbClr val="202122"/>
                </a:solidFill>
                <a:effectLst/>
                <a:latin typeface="Arial" panose="020B0604020202020204" pitchFamily="34" charset="0"/>
                <a:ea typeface="Calibri" panose="020F0502020204030204" pitchFamily="34" charset="0"/>
              </a:rPr>
              <a:t>, heliplaat, humoresk,</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9" tooltip="I"/>
              </a:rPr>
              <a:t>Ii</a:t>
            </a:r>
            <a:r>
              <a:rPr lang="et-EE" sz="4400" dirty="0">
                <a:solidFill>
                  <a:srgbClr val="202122"/>
                </a:solidFill>
                <a:effectLst/>
                <a:latin typeface="Arial" panose="020B0604020202020204" pitchFamily="34" charset="0"/>
                <a:ea typeface="Calibri" panose="020F0502020204030204" pitchFamily="34" charset="0"/>
              </a:rPr>
              <a:t>, </a:t>
            </a:r>
            <a:r>
              <a:rPr lang="et-EE" sz="4400" dirty="0">
                <a:solidFill>
                  <a:srgbClr val="38761D"/>
                </a:solidFill>
                <a:effectLst/>
                <a:latin typeface="Arial" panose="020B0604020202020204" pitchFamily="34" charset="0"/>
                <a:ea typeface="Calibri" panose="020F0502020204030204" pitchFamily="34" charset="0"/>
              </a:rPr>
              <a:t>illustratsioon</a:t>
            </a:r>
            <a:r>
              <a:rPr lang="et-EE" sz="4400" dirty="0">
                <a:solidFill>
                  <a:srgbClr val="202122"/>
                </a:solidFill>
                <a:effectLst/>
                <a:latin typeface="Arial" panose="020B0604020202020204" pitchFamily="34" charset="0"/>
                <a:ea typeface="Calibri" panose="020F0502020204030204" pitchFamily="34" charset="0"/>
              </a:rPr>
              <a:t>, iluväljaanne, infoleht, inventariraamat</a:t>
            </a:r>
            <a:r>
              <a:rPr lang="et-EE" sz="4400" dirty="0">
                <a:solidFill>
                  <a:srgbClr val="000000"/>
                </a:solidFill>
                <a:effectLst/>
                <a:latin typeface="Arial" panose="020B0604020202020204" pitchFamily="34" charset="0"/>
                <a:ea typeface="Calibri" panose="020F0502020204030204" pitchFamily="34" charset="0"/>
              </a:rPr>
              <a:t>, </a:t>
            </a:r>
            <a:r>
              <a:rPr lang="et-EE" sz="4400" u="sng" dirty="0">
                <a:solidFill>
                  <a:srgbClr val="000000"/>
                </a:solidFill>
                <a:effectLst/>
                <a:latin typeface="Arial" panose="020B0604020202020204" pitchFamily="34" charset="0"/>
                <a:ea typeface="Calibri" panose="020F0502020204030204" pitchFamily="34" charset="0"/>
              </a:rPr>
              <a:t>ilukirjandus</a:t>
            </a:r>
            <a:endParaRPr lang="et-EE" sz="4400" dirty="0">
              <a:effectLst/>
              <a:latin typeface="Calibri" panose="020F0502020204030204" pitchFamily="34" charset="0"/>
              <a:ea typeface="Calibri" panose="020F0502020204030204" pitchFamily="34" charset="0"/>
            </a:endParaRPr>
          </a:p>
          <a:p>
            <a:pPr marL="0" indent="0">
              <a:buNone/>
            </a:pPr>
            <a:r>
              <a:rPr lang="et-EE" sz="4400" b="1" dirty="0">
                <a:solidFill>
                  <a:srgbClr val="242424"/>
                </a:solidFill>
                <a:effectLst/>
                <a:latin typeface="Arial" panose="020B0604020202020204" pitchFamily="34" charset="0"/>
                <a:ea typeface="Calibri" panose="020F0502020204030204" pitchFamily="34" charset="0"/>
              </a:rPr>
              <a:t>Mai</a:t>
            </a:r>
            <a:endParaRPr lang="et-EE" sz="4400" dirty="0">
              <a:effectLst/>
              <a:latin typeface="Calibri" panose="020F0502020204030204" pitchFamily="34" charset="0"/>
              <a:ea typeface="Calibri" panose="020F0502020204030204" pitchFamily="34" charset="0"/>
            </a:endParaRPr>
          </a:p>
          <a:p>
            <a:pPr marL="228600"/>
            <a:r>
              <a:rPr lang="et-EE" sz="4400" dirty="0">
                <a:solidFill>
                  <a:srgbClr val="202122"/>
                </a:solidFill>
                <a:effectLst/>
                <a:latin typeface="Arial" panose="020B0604020202020204" pitchFamily="34" charset="0"/>
                <a:ea typeface="Calibri" panose="020F0502020204030204" pitchFamily="34" charset="0"/>
              </a:rPr>
              <a:t> </a:t>
            </a:r>
            <a:r>
              <a:rPr lang="et-EE" sz="4400" i="1" u="sng" dirty="0">
                <a:solidFill>
                  <a:srgbClr val="3366CC"/>
                </a:solidFill>
                <a:effectLst/>
                <a:latin typeface="Arial" panose="020B0604020202020204" pitchFamily="34" charset="0"/>
                <a:ea typeface="Calibri" panose="020F0502020204030204" pitchFamily="34" charset="0"/>
                <a:hlinkClick r:id="rId10" tooltip="J"/>
              </a:rPr>
              <a:t>Jj</a:t>
            </a:r>
            <a:r>
              <a:rPr lang="et-EE" sz="4400" dirty="0">
                <a:solidFill>
                  <a:srgbClr val="202122"/>
                </a:solidFill>
                <a:effectLst/>
                <a:latin typeface="Arial" panose="020B0604020202020204" pitchFamily="34" charset="0"/>
                <a:ea typeface="Calibri" panose="020F0502020204030204" pitchFamily="34" charset="0"/>
              </a:rPr>
              <a:t>, juturaamat, </a:t>
            </a:r>
            <a:r>
              <a:rPr lang="et-EE" sz="4400" u="sng" dirty="0">
                <a:solidFill>
                  <a:srgbClr val="202122"/>
                </a:solidFill>
                <a:effectLst/>
                <a:latin typeface="Arial" panose="020B0604020202020204" pitchFamily="34" charset="0"/>
                <a:ea typeface="Calibri" panose="020F0502020204030204" pitchFamily="34" charset="0"/>
              </a:rPr>
              <a:t>jutustus</a:t>
            </a:r>
            <a:r>
              <a:rPr lang="et-EE" sz="4400" dirty="0">
                <a:solidFill>
                  <a:srgbClr val="202122"/>
                </a:solidFill>
                <a:effectLst/>
                <a:latin typeface="Arial" panose="020B0604020202020204" pitchFamily="34" charset="0"/>
                <a:ea typeface="Calibri" panose="020F0502020204030204" pitchFamily="34" charset="0"/>
              </a:rPr>
              <a:t>, </a:t>
            </a:r>
            <a:r>
              <a:rPr lang="et-EE" sz="4400" dirty="0">
                <a:solidFill>
                  <a:srgbClr val="38761D"/>
                </a:solidFill>
                <a:effectLst/>
                <a:latin typeface="Arial" panose="020B0604020202020204" pitchFamily="34" charset="0"/>
                <a:ea typeface="Calibri" panose="020F0502020204030204" pitchFamily="34" charset="0"/>
              </a:rPr>
              <a:t>järjehoidja</a:t>
            </a:r>
            <a:r>
              <a:rPr lang="et-EE" sz="4400" dirty="0">
                <a:solidFill>
                  <a:srgbClr val="202122"/>
                </a:solidFill>
                <a:effectLst/>
                <a:latin typeface="Arial" panose="020B0604020202020204" pitchFamily="34" charset="0"/>
                <a:ea typeface="Calibri" panose="020F0502020204030204" pitchFamily="34" charset="0"/>
              </a:rPr>
              <a:t>,</a:t>
            </a:r>
            <a:endParaRPr lang="et-EE" sz="4400" dirty="0">
              <a:effectLst/>
              <a:latin typeface="Calibri" panose="020F0502020204030204" pitchFamily="34" charset="0"/>
              <a:ea typeface="Calibri" panose="020F0502020204030204" pitchFamily="34" charset="0"/>
            </a:endParaRPr>
          </a:p>
          <a:p>
            <a:pPr marL="228600"/>
            <a:r>
              <a:rPr lang="et-EE" sz="4400" i="1" u="sng" dirty="0">
                <a:solidFill>
                  <a:srgbClr val="3366CC"/>
                </a:solidFill>
                <a:effectLst/>
                <a:latin typeface="Arial" panose="020B0604020202020204" pitchFamily="34" charset="0"/>
                <a:ea typeface="Calibri" panose="020F0502020204030204" pitchFamily="34" charset="0"/>
                <a:hlinkClick r:id="rId11" tooltip="K"/>
              </a:rPr>
              <a:t>Kk</a:t>
            </a:r>
            <a:r>
              <a:rPr lang="et-EE" sz="4400" dirty="0">
                <a:solidFill>
                  <a:srgbClr val="202122"/>
                </a:solidFill>
                <a:effectLst/>
                <a:latin typeface="Arial" panose="020B0604020202020204" pitchFamily="34" charset="0"/>
                <a:ea typeface="Calibri" panose="020F0502020204030204" pitchFamily="34" charset="0"/>
              </a:rPr>
              <a:t>, kalender, kalligraafia, karikatuur, kavaleht, keelatud raamat, </a:t>
            </a:r>
            <a:r>
              <a:rPr lang="et-EE" sz="4400" u="sng" dirty="0">
                <a:solidFill>
                  <a:srgbClr val="202122"/>
                </a:solidFill>
                <a:effectLst/>
                <a:latin typeface="Arial" panose="020B0604020202020204" pitchFamily="34" charset="0"/>
                <a:ea typeface="Calibri" panose="020F0502020204030204" pitchFamily="34" charset="0"/>
              </a:rPr>
              <a:t>kodulookirjandus</a:t>
            </a:r>
            <a:r>
              <a:rPr lang="et-EE" sz="4400" dirty="0">
                <a:solidFill>
                  <a:srgbClr val="202122"/>
                </a:solidFill>
                <a:effectLst/>
                <a:latin typeface="Arial" panose="020B0604020202020204" pitchFamily="34" charset="0"/>
                <a:ea typeface="Calibri" panose="020F0502020204030204" pitchFamily="34" charset="0"/>
              </a:rPr>
              <a:t>, kokaraamat</a:t>
            </a:r>
            <a:r>
              <a:rPr lang="et-EE" sz="4400" dirty="0">
                <a:solidFill>
                  <a:srgbClr val="000000"/>
                </a:solidFill>
                <a:effectLst/>
                <a:latin typeface="Arial" panose="020B0604020202020204" pitchFamily="34" charset="0"/>
                <a:ea typeface="Calibri" panose="020F0502020204030204" pitchFamily="34" charset="0"/>
              </a:rPr>
              <a:t>, katekismus, </a:t>
            </a:r>
            <a:r>
              <a:rPr lang="et-EE" sz="4400" dirty="0">
                <a:solidFill>
                  <a:srgbClr val="202122"/>
                </a:solidFill>
                <a:effectLst/>
                <a:latin typeface="Arial" panose="020B0604020202020204" pitchFamily="34" charset="0"/>
                <a:ea typeface="Calibri" panose="020F0502020204030204" pitchFamily="34" charset="0"/>
              </a:rPr>
              <a:t>kirjaoskus, kirjandusfestival, </a:t>
            </a:r>
            <a:r>
              <a:rPr lang="et-EE" sz="4400" dirty="0">
                <a:solidFill>
                  <a:srgbClr val="38761D"/>
                </a:solidFill>
                <a:effectLst/>
                <a:latin typeface="Arial" panose="020B0604020202020204" pitchFamily="34" charset="0"/>
                <a:ea typeface="Calibri" panose="020F0502020204030204" pitchFamily="34" charset="0"/>
              </a:rPr>
              <a:t>kirjandusauhinnad</a:t>
            </a:r>
            <a:r>
              <a:rPr lang="et-EE" sz="4400" dirty="0">
                <a:solidFill>
                  <a:srgbClr val="202122"/>
                </a:solidFill>
                <a:effectLst/>
                <a:latin typeface="Arial" panose="020B0604020202020204" pitchFamily="34" charset="0"/>
                <a:ea typeface="Calibri" panose="020F0502020204030204" pitchFamily="34" charset="0"/>
              </a:rPr>
              <a:t>, kirjanduslinnad, kirjandus, keel, kirjastus</a:t>
            </a:r>
            <a:endParaRPr lang="et-EE" sz="4400" dirty="0">
              <a:effectLst/>
              <a:latin typeface="Calibri" panose="020F0502020204030204" pitchFamily="34" charset="0"/>
              <a:ea typeface="Calibri" panose="020F0502020204030204" pitchFamily="34" charset="0"/>
            </a:endParaRPr>
          </a:p>
          <a:p>
            <a:pPr marL="0" indent="0">
              <a:buNone/>
            </a:pPr>
            <a:r>
              <a:rPr lang="et-EE" sz="4400" dirty="0">
                <a:solidFill>
                  <a:srgbClr val="202122"/>
                </a:solidFill>
                <a:effectLst/>
                <a:latin typeface="Arial" panose="020B0604020202020204" pitchFamily="34" charset="0"/>
                <a:ea typeface="Calibri" panose="020F0502020204030204" pitchFamily="34" charset="0"/>
              </a:rPr>
              <a:t> </a:t>
            </a:r>
            <a:r>
              <a:rPr lang="et-EE" sz="4400" b="1" dirty="0">
                <a:solidFill>
                  <a:srgbClr val="202122"/>
                </a:solidFill>
                <a:effectLst/>
                <a:latin typeface="Arial" panose="020B0604020202020204" pitchFamily="34" charset="0"/>
                <a:ea typeface="Calibri" panose="020F0502020204030204" pitchFamily="34" charset="0"/>
              </a:rPr>
              <a:t>Juuni</a:t>
            </a:r>
            <a:endParaRPr lang="et-EE" sz="4400" dirty="0">
              <a:effectLst/>
              <a:latin typeface="Calibri" panose="020F0502020204030204" pitchFamily="34" charset="0"/>
              <a:ea typeface="Calibri" panose="020F0502020204030204" pitchFamily="34" charset="0"/>
            </a:endParaRPr>
          </a:p>
          <a:p>
            <a:pPr marL="228600"/>
            <a:r>
              <a:rPr lang="et-EE" sz="4400" dirty="0">
                <a:solidFill>
                  <a:srgbClr val="202122"/>
                </a:solidFill>
                <a:effectLst/>
                <a:latin typeface="Arial" panose="020B0604020202020204" pitchFamily="34" charset="0"/>
                <a:ea typeface="Calibri" panose="020F0502020204030204" pitchFamily="34" charset="0"/>
              </a:rPr>
              <a:t> </a:t>
            </a:r>
            <a:r>
              <a:rPr lang="et-EE" sz="4400" i="1" u="sng" dirty="0" err="1">
                <a:solidFill>
                  <a:srgbClr val="3366CC"/>
                </a:solidFill>
                <a:effectLst/>
                <a:latin typeface="Arial" panose="020B0604020202020204" pitchFamily="34" charset="0"/>
                <a:ea typeface="Calibri" panose="020F0502020204030204" pitchFamily="34" charset="0"/>
                <a:hlinkClick r:id="rId12" tooltip="L"/>
              </a:rPr>
              <a:t>Ll</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lastekirjandus</a:t>
            </a:r>
            <a:r>
              <a:rPr lang="et-EE" sz="4400" dirty="0">
                <a:solidFill>
                  <a:srgbClr val="202122"/>
                </a:solidFill>
                <a:effectLst/>
                <a:latin typeface="Arial" panose="020B0604020202020204" pitchFamily="34" charset="0"/>
                <a:ea typeface="Calibri" panose="020F0502020204030204" pitchFamily="34" charset="0"/>
              </a:rPr>
              <a:t>, laulik, lemmikraamat, lugemispäevik</a:t>
            </a:r>
            <a:r>
              <a:rPr lang="et-EE" sz="4400" dirty="0">
                <a:solidFill>
                  <a:srgbClr val="000000"/>
                </a:solidFill>
                <a:effectLst/>
                <a:latin typeface="Arial" panose="020B0604020202020204" pitchFamily="34" charset="0"/>
                <a:ea typeface="Calibri" panose="020F0502020204030204" pitchFamily="34" charset="0"/>
              </a:rPr>
              <a:t>, </a:t>
            </a:r>
            <a:r>
              <a:rPr lang="et-EE" sz="4400" dirty="0">
                <a:solidFill>
                  <a:srgbClr val="202122"/>
                </a:solidFill>
                <a:effectLst/>
                <a:latin typeface="Arial" panose="020B0604020202020204" pitchFamily="34" charset="0"/>
                <a:ea typeface="Calibri" panose="020F0502020204030204" pitchFamily="34" charset="0"/>
              </a:rPr>
              <a:t>lugemine, lugemik, lugemisraamat, </a:t>
            </a:r>
            <a:r>
              <a:rPr lang="et-EE" sz="4400" dirty="0">
                <a:solidFill>
                  <a:srgbClr val="38761D"/>
                </a:solidFill>
                <a:effectLst/>
                <a:latin typeface="Arial" panose="020B0604020202020204" pitchFamily="34" charset="0"/>
                <a:ea typeface="Calibri" panose="020F0502020204030204" pitchFamily="34" charset="0"/>
              </a:rPr>
              <a:t>luule/luuletus</a:t>
            </a:r>
            <a:endParaRPr lang="et-EE" sz="4400" dirty="0">
              <a:effectLst/>
              <a:latin typeface="Calibri" panose="020F0502020204030204" pitchFamily="34" charset="0"/>
              <a:ea typeface="Calibri" panose="020F0502020204030204" pitchFamily="34" charset="0"/>
            </a:endParaRPr>
          </a:p>
          <a:p>
            <a:pPr marL="228600"/>
            <a:r>
              <a:rPr lang="et-EE" sz="4400" i="1" u="sng" dirty="0">
                <a:solidFill>
                  <a:srgbClr val="3366CC"/>
                </a:solidFill>
                <a:effectLst/>
                <a:latin typeface="Arial" panose="020B0604020202020204" pitchFamily="34" charset="0"/>
                <a:ea typeface="Calibri" panose="020F0502020204030204" pitchFamily="34" charset="0"/>
                <a:hlinkClick r:id="rId13" tooltip="M"/>
              </a:rPr>
              <a:t>Mm</a:t>
            </a:r>
            <a:r>
              <a:rPr lang="et-EE" sz="4400" dirty="0">
                <a:solidFill>
                  <a:srgbClr val="202122"/>
                </a:solidFill>
                <a:effectLst/>
                <a:latin typeface="Arial" panose="020B0604020202020204" pitchFamily="34" charset="0"/>
                <a:ea typeface="Calibri" panose="020F0502020204030204" pitchFamily="34" charset="0"/>
              </a:rPr>
              <a:t>, moeajakiri, monograafia, </a:t>
            </a:r>
            <a:r>
              <a:rPr lang="et-EE" sz="4400" u="sng" dirty="0">
                <a:solidFill>
                  <a:srgbClr val="202122"/>
                </a:solidFill>
                <a:effectLst/>
                <a:latin typeface="Arial" panose="020B0604020202020204" pitchFamily="34" charset="0"/>
                <a:ea typeface="Calibri" panose="020F0502020204030204" pitchFamily="34" charset="0"/>
              </a:rPr>
              <a:t>muinasjutt</a:t>
            </a:r>
            <a:r>
              <a:rPr lang="et-EE" sz="4400" dirty="0">
                <a:solidFill>
                  <a:srgbClr val="202122"/>
                </a:solidFill>
                <a:effectLst/>
                <a:latin typeface="Arial" panose="020B0604020202020204" pitchFamily="34" charset="0"/>
                <a:ea typeface="Calibri" panose="020F0502020204030204" pitchFamily="34" charset="0"/>
              </a:rPr>
              <a:t>, murdekirjandus, mõistujutt, </a:t>
            </a:r>
            <a:r>
              <a:rPr lang="et-EE" sz="4400" dirty="0">
                <a:solidFill>
                  <a:srgbClr val="38761D"/>
                </a:solidFill>
                <a:effectLst/>
                <a:latin typeface="Arial" panose="020B0604020202020204" pitchFamily="34" charset="0"/>
                <a:ea typeface="Calibri" panose="020F0502020204030204" pitchFamily="34" charset="0"/>
              </a:rPr>
              <a:t>mälumäng</a:t>
            </a:r>
            <a:r>
              <a:rPr lang="et-EE" sz="4400" dirty="0">
                <a:solidFill>
                  <a:srgbClr val="000000"/>
                </a:solidFill>
                <a:effectLst/>
                <a:latin typeface="Arial" panose="020B0604020202020204" pitchFamily="34" charset="0"/>
                <a:ea typeface="Calibri" panose="020F0502020204030204" pitchFamily="34" charset="0"/>
              </a:rPr>
              <a:t>, </a:t>
            </a:r>
            <a:r>
              <a:rPr lang="et-EE" sz="4400" dirty="0">
                <a:solidFill>
                  <a:srgbClr val="202122"/>
                </a:solidFill>
                <a:effectLst/>
                <a:latin typeface="Arial" panose="020B0604020202020204" pitchFamily="34" charset="0"/>
                <a:ea typeface="Calibri" panose="020F0502020204030204" pitchFamily="34" charset="0"/>
              </a:rPr>
              <a:t>monograafia</a:t>
            </a:r>
            <a:endParaRPr lang="et-EE" sz="4400" dirty="0">
              <a:effectLst/>
              <a:latin typeface="Calibri" panose="020F0502020204030204" pitchFamily="34" charset="0"/>
              <a:ea typeface="Calibri" panose="020F0502020204030204" pitchFamily="34" charset="0"/>
            </a:endParaRPr>
          </a:p>
          <a:p>
            <a:endParaRPr lang="et-EE" dirty="0"/>
          </a:p>
        </p:txBody>
      </p:sp>
      <p:sp>
        <p:nvSpPr>
          <p:cNvPr id="4" name="Content Placeholder 3">
            <a:extLst>
              <a:ext uri="{FF2B5EF4-FFF2-40B4-BE49-F238E27FC236}">
                <a16:creationId xmlns:a16="http://schemas.microsoft.com/office/drawing/2014/main" id="{67DCE05C-362E-BF32-3B3E-1BE406150B78}"/>
              </a:ext>
            </a:extLst>
          </p:cNvPr>
          <p:cNvSpPr>
            <a:spLocks noGrp="1"/>
          </p:cNvSpPr>
          <p:nvPr>
            <p:ph sz="half" idx="2"/>
          </p:nvPr>
        </p:nvSpPr>
        <p:spPr>
          <a:xfrm>
            <a:off x="6172200" y="365125"/>
            <a:ext cx="5181600" cy="6190134"/>
          </a:xfrm>
        </p:spPr>
        <p:txBody>
          <a:bodyPr>
            <a:normAutofit fontScale="25000" lnSpcReduction="20000"/>
          </a:bodyPr>
          <a:lstStyle/>
          <a:p>
            <a:pPr marL="0" indent="0">
              <a:buNone/>
            </a:pPr>
            <a:endParaRPr lang="et-EE" sz="4400" b="1" dirty="0">
              <a:solidFill>
                <a:srgbClr val="202122"/>
              </a:solidFill>
              <a:effectLst/>
              <a:latin typeface="Arial" panose="020B0604020202020204" pitchFamily="34" charset="0"/>
              <a:ea typeface="Calibri" panose="020F0502020204030204" pitchFamily="34" charset="0"/>
            </a:endParaRPr>
          </a:p>
          <a:p>
            <a:pPr marL="0" indent="0">
              <a:buNone/>
            </a:pPr>
            <a:r>
              <a:rPr lang="et-EE" sz="4400" b="1" dirty="0">
                <a:solidFill>
                  <a:srgbClr val="202122"/>
                </a:solidFill>
                <a:effectLst/>
                <a:latin typeface="Arial" panose="020B0604020202020204" pitchFamily="34" charset="0"/>
                <a:ea typeface="Calibri" panose="020F0502020204030204" pitchFamily="34" charset="0"/>
              </a:rPr>
              <a:t>Juuli</a:t>
            </a:r>
            <a:endParaRPr lang="et-EE" sz="4400" dirty="0">
              <a:effectLst/>
              <a:latin typeface="Calibri" panose="020F0502020204030204" pitchFamily="34" charset="0"/>
              <a:ea typeface="Calibri" panose="020F0502020204030204" pitchFamily="34" charset="0"/>
            </a:endParaRPr>
          </a:p>
          <a:p>
            <a:pPr marL="228600"/>
            <a:r>
              <a:rPr lang="et-EE" sz="4400" b="1" dirty="0">
                <a:solidFill>
                  <a:srgbClr val="202122"/>
                </a:solidFill>
                <a:effectLst/>
                <a:latin typeface="Arial" panose="020B0604020202020204" pitchFamily="34" charset="0"/>
                <a:ea typeface="Calibri" panose="020F0502020204030204" pitchFamily="34" charset="0"/>
              </a:rPr>
              <a:t> </a:t>
            </a:r>
            <a:r>
              <a:rPr lang="et-EE" sz="4400" i="1" u="sng" dirty="0">
                <a:solidFill>
                  <a:srgbClr val="3366CC"/>
                </a:solidFill>
                <a:effectLst/>
                <a:latin typeface="Arial" panose="020B0604020202020204" pitchFamily="34" charset="0"/>
                <a:ea typeface="Calibri" panose="020F0502020204030204" pitchFamily="34" charset="0"/>
                <a:hlinkClick r:id="rId14" tooltip="N"/>
              </a:rPr>
              <a:t>Nn</a:t>
            </a:r>
            <a:r>
              <a:rPr lang="et-EE" sz="4400" dirty="0">
                <a:solidFill>
                  <a:srgbClr val="202122"/>
                </a:solidFill>
                <a:effectLst/>
                <a:latin typeface="Arial" panose="020B0604020202020204" pitchFamily="34" charset="0"/>
                <a:ea typeface="Calibri" panose="020F0502020204030204" pitchFamily="34" charset="0"/>
              </a:rPr>
              <a:t>, </a:t>
            </a:r>
            <a:r>
              <a:rPr lang="et-EE" sz="4400" dirty="0" err="1">
                <a:solidFill>
                  <a:srgbClr val="202122"/>
                </a:solidFill>
                <a:effectLst/>
                <a:latin typeface="Arial" panose="020B0604020202020204" pitchFamily="34" charset="0"/>
                <a:ea typeface="Calibri" panose="020F0502020204030204" pitchFamily="34" charset="0"/>
              </a:rPr>
              <a:t>naisteajakiri</a:t>
            </a:r>
            <a:r>
              <a:rPr lang="et-EE" sz="4400" dirty="0">
                <a:solidFill>
                  <a:srgbClr val="202122"/>
                </a:solidFill>
                <a:effectLst/>
                <a:latin typeface="Arial" panose="020B0604020202020204" pitchFamily="34" charset="0"/>
                <a:ea typeface="Calibri" panose="020F0502020204030204" pitchFamily="34" charset="0"/>
              </a:rPr>
              <a:t>, nahkköide, </a:t>
            </a:r>
            <a:r>
              <a:rPr lang="et-EE" sz="4400" u="sng" dirty="0" err="1">
                <a:solidFill>
                  <a:srgbClr val="202122"/>
                </a:solidFill>
                <a:effectLst/>
                <a:latin typeface="Arial" panose="020B0604020202020204" pitchFamily="34" charset="0"/>
                <a:ea typeface="Calibri" panose="020F0502020204030204" pitchFamily="34" charset="0"/>
              </a:rPr>
              <a:t>noortekirjandus</a:t>
            </a:r>
            <a:r>
              <a:rPr lang="et-EE" sz="4400" dirty="0">
                <a:solidFill>
                  <a:srgbClr val="202122"/>
                </a:solidFill>
                <a:effectLst/>
                <a:latin typeface="Arial" panose="020B0604020202020204" pitchFamily="34" charset="0"/>
                <a:ea typeface="Calibri" panose="020F0502020204030204" pitchFamily="34" charset="0"/>
              </a:rPr>
              <a:t>, novell, näitusekataloog</a:t>
            </a:r>
            <a:r>
              <a:rPr lang="et-EE" sz="4400" dirty="0">
                <a:solidFill>
                  <a:srgbClr val="000000"/>
                </a:solidFill>
                <a:effectLst/>
                <a:latin typeface="Arial" panose="020B0604020202020204" pitchFamily="34" charset="0"/>
                <a:ea typeface="Calibri" panose="020F0502020204030204" pitchFamily="34" charset="0"/>
              </a:rPr>
              <a:t>, </a:t>
            </a:r>
            <a:r>
              <a:rPr lang="et-EE" sz="4400" dirty="0">
                <a:solidFill>
                  <a:srgbClr val="202122"/>
                </a:solidFill>
                <a:effectLst/>
                <a:latin typeface="Arial" panose="020B0604020202020204" pitchFamily="34" charset="0"/>
                <a:ea typeface="Calibri" panose="020F0502020204030204" pitchFamily="34" charset="0"/>
              </a:rPr>
              <a:t>näitekirjandus</a:t>
            </a:r>
            <a:endParaRPr lang="et-EE" sz="4400" dirty="0">
              <a:effectLst/>
              <a:latin typeface="Calibri" panose="020F0502020204030204" pitchFamily="34" charset="0"/>
              <a:ea typeface="Calibri" panose="020F0502020204030204" pitchFamily="34" charset="0"/>
            </a:endParaRPr>
          </a:p>
          <a:p>
            <a:pPr marL="228600"/>
            <a:r>
              <a:rPr lang="et-EE" sz="4400" i="1" u="sng" dirty="0">
                <a:solidFill>
                  <a:srgbClr val="3366CC"/>
                </a:solidFill>
                <a:effectLst/>
                <a:latin typeface="Arial" panose="020B0604020202020204" pitchFamily="34" charset="0"/>
                <a:ea typeface="Calibri" panose="020F0502020204030204" pitchFamily="34" charset="0"/>
                <a:hlinkClick r:id="rId15" tooltip="O"/>
              </a:rPr>
              <a:t>Oo</a:t>
            </a:r>
            <a:r>
              <a:rPr lang="et-EE" sz="4400" dirty="0">
                <a:solidFill>
                  <a:srgbClr val="202122"/>
                </a:solidFill>
                <a:effectLst/>
                <a:latin typeface="Arial" panose="020B0604020202020204" pitchFamily="34" charset="0"/>
                <a:ea typeface="Calibri" panose="020F0502020204030204" pitchFamily="34" charset="0"/>
              </a:rPr>
              <a:t>, originaalköide, </a:t>
            </a:r>
            <a:r>
              <a:rPr lang="et-EE" sz="4400" u="sng" dirty="0">
                <a:solidFill>
                  <a:srgbClr val="202122"/>
                </a:solidFill>
                <a:effectLst/>
                <a:latin typeface="Arial" panose="020B0604020202020204" pitchFamily="34" charset="0"/>
                <a:ea typeface="Calibri" panose="020F0502020204030204" pitchFamily="34" charset="0"/>
              </a:rPr>
              <a:t>omaniku märk</a:t>
            </a:r>
            <a:endParaRPr lang="et-EE" sz="4400" dirty="0">
              <a:effectLst/>
              <a:latin typeface="Calibri" panose="020F0502020204030204" pitchFamily="34" charset="0"/>
              <a:ea typeface="Calibri" panose="020F0502020204030204" pitchFamily="34" charset="0"/>
            </a:endParaRPr>
          </a:p>
          <a:p>
            <a:pPr marL="0" indent="0">
              <a:buNone/>
            </a:pPr>
            <a:r>
              <a:rPr lang="et-EE" sz="4400" b="1" dirty="0">
                <a:solidFill>
                  <a:srgbClr val="242424"/>
                </a:solidFill>
                <a:effectLst/>
                <a:latin typeface="Arial" panose="020B0604020202020204" pitchFamily="34" charset="0"/>
                <a:ea typeface="Calibri" panose="020F0502020204030204" pitchFamily="34" charset="0"/>
              </a:rPr>
              <a:t>August</a:t>
            </a:r>
            <a:endParaRPr lang="et-EE" sz="4400" dirty="0">
              <a:effectLst/>
              <a:latin typeface="Calibri" panose="020F0502020204030204" pitchFamily="34" charset="0"/>
              <a:ea typeface="Calibri" panose="020F0502020204030204" pitchFamily="34" charset="0"/>
            </a:endParaRPr>
          </a:p>
          <a:p>
            <a:pPr marL="228600"/>
            <a:r>
              <a:rPr lang="et-EE" sz="4400" i="1" u="sng" dirty="0">
                <a:solidFill>
                  <a:srgbClr val="3366CC"/>
                </a:solidFill>
                <a:effectLst/>
                <a:latin typeface="Arial" panose="020B0604020202020204" pitchFamily="34" charset="0"/>
                <a:ea typeface="Calibri" panose="020F0502020204030204" pitchFamily="34" charset="0"/>
                <a:hlinkClick r:id="rId16" tooltip="P"/>
              </a:rPr>
              <a:t>Pp</a:t>
            </a:r>
            <a:r>
              <a:rPr lang="et-EE" sz="4400" dirty="0">
                <a:solidFill>
                  <a:srgbClr val="202122"/>
                </a:solidFill>
                <a:effectLst/>
                <a:latin typeface="Arial" panose="020B0604020202020204" pitchFamily="34" charset="0"/>
                <a:ea typeface="Calibri" panose="020F0502020204030204" pitchFamily="34" charset="0"/>
              </a:rPr>
              <a:t>,  palveraamat, pappraamat, piibel, propaganda, puugravüür, päevaraamat</a:t>
            </a:r>
            <a:r>
              <a:rPr lang="et-EE" sz="4400" dirty="0">
                <a:solidFill>
                  <a:srgbClr val="000000"/>
                </a:solidFill>
                <a:effectLst/>
                <a:latin typeface="Arial" panose="020B0604020202020204" pitchFamily="34" charset="0"/>
                <a:ea typeface="Calibri" panose="020F0502020204030204" pitchFamily="34" charset="0"/>
              </a:rPr>
              <a:t>, </a:t>
            </a:r>
            <a:r>
              <a:rPr lang="et-EE" sz="4400" u="sng" dirty="0">
                <a:solidFill>
                  <a:srgbClr val="000000"/>
                </a:solidFill>
                <a:effectLst/>
                <a:latin typeface="Arial" panose="020B0604020202020204" pitchFamily="34" charset="0"/>
                <a:ea typeface="Calibri" panose="020F0502020204030204" pitchFamily="34" charset="0"/>
              </a:rPr>
              <a:t>pildiraamat</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17" tooltip="R"/>
              </a:rPr>
              <a:t>Rr</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rahvaluule</a:t>
            </a:r>
            <a:r>
              <a:rPr lang="et-EE" sz="4400" dirty="0">
                <a:solidFill>
                  <a:srgbClr val="202122"/>
                </a:solidFill>
                <a:effectLst/>
                <a:latin typeface="Arial" panose="020B0604020202020204" pitchFamily="34" charset="0"/>
                <a:ea typeface="Calibri" panose="020F0502020204030204" pitchFamily="34" charset="0"/>
              </a:rPr>
              <a:t>, reklaamväljaanne, romaan,</a:t>
            </a:r>
            <a:r>
              <a:rPr lang="et-EE" sz="4400" dirty="0">
                <a:solidFill>
                  <a:srgbClr val="000000"/>
                </a:solidFill>
                <a:effectLst/>
                <a:latin typeface="Arial" panose="020B0604020202020204" pitchFamily="34" charset="0"/>
                <a:ea typeface="Calibri" panose="020F0502020204030204" pitchFamily="34" charset="0"/>
              </a:rPr>
              <a:t> </a:t>
            </a:r>
            <a:r>
              <a:rPr lang="et-EE" sz="4400" dirty="0">
                <a:solidFill>
                  <a:srgbClr val="202122"/>
                </a:solidFill>
                <a:effectLst/>
                <a:latin typeface="Arial" panose="020B0604020202020204" pitchFamily="34" charset="0"/>
                <a:ea typeface="Calibri" panose="020F0502020204030204" pitchFamily="34" charset="0"/>
              </a:rPr>
              <a:t>raamat, </a:t>
            </a:r>
            <a:r>
              <a:rPr lang="et-EE" sz="4400" dirty="0">
                <a:solidFill>
                  <a:srgbClr val="38761D"/>
                </a:solidFill>
                <a:effectLst/>
                <a:latin typeface="Arial" panose="020B0604020202020204" pitchFamily="34" charset="0"/>
                <a:ea typeface="Calibri" panose="020F0502020204030204" pitchFamily="34" charset="0"/>
              </a:rPr>
              <a:t>raamatuajalugu</a:t>
            </a:r>
            <a:r>
              <a:rPr lang="et-EE" sz="4400" dirty="0">
                <a:solidFill>
                  <a:srgbClr val="202122"/>
                </a:solidFill>
                <a:effectLst/>
                <a:latin typeface="Arial" panose="020B0604020202020204" pitchFamily="34" charset="0"/>
                <a:ea typeface="Calibri" panose="020F0502020204030204" pitchFamily="34" charset="0"/>
              </a:rPr>
              <a:t>, raamatukogu, romaan, reisijuht, rändnäitus, raamatu ja roosi päev, rariteet,</a:t>
            </a:r>
            <a:endParaRPr lang="et-EE" sz="4400" dirty="0">
              <a:effectLst/>
              <a:latin typeface="Calibri" panose="020F0502020204030204" pitchFamily="34" charset="0"/>
              <a:ea typeface="Calibri" panose="020F0502020204030204" pitchFamily="34" charset="0"/>
            </a:endParaRPr>
          </a:p>
          <a:p>
            <a:pPr marL="0" indent="0">
              <a:buNone/>
            </a:pPr>
            <a:r>
              <a:rPr lang="et-EE" sz="4400" b="1" dirty="0">
                <a:solidFill>
                  <a:srgbClr val="242424"/>
                </a:solidFill>
                <a:effectLst/>
                <a:latin typeface="Arial" panose="020B0604020202020204" pitchFamily="34" charset="0"/>
                <a:ea typeface="Calibri" panose="020F0502020204030204" pitchFamily="34" charset="0"/>
              </a:rPr>
              <a:t>September</a:t>
            </a:r>
            <a:endParaRPr lang="et-EE" sz="4400" dirty="0">
              <a:effectLst/>
              <a:latin typeface="Calibri" panose="020F0502020204030204" pitchFamily="34" charset="0"/>
              <a:ea typeface="Calibri" panose="020F0502020204030204" pitchFamily="34" charset="0"/>
            </a:endParaRPr>
          </a:p>
          <a:p>
            <a:pPr marL="228600"/>
            <a:r>
              <a:rPr lang="et-EE" sz="4400" dirty="0">
                <a:solidFill>
                  <a:srgbClr val="202122"/>
                </a:solidFill>
                <a:effectLst/>
                <a:latin typeface="Arial" panose="020B0604020202020204" pitchFamily="34" charset="0"/>
                <a:ea typeface="Calibri" panose="020F0502020204030204" pitchFamily="34" charset="0"/>
              </a:rPr>
              <a:t> </a:t>
            </a:r>
            <a:r>
              <a:rPr lang="et-EE" sz="4400" i="1" u="sng" dirty="0" err="1">
                <a:solidFill>
                  <a:srgbClr val="3366CC"/>
                </a:solidFill>
                <a:effectLst/>
                <a:latin typeface="Arial" panose="020B0604020202020204" pitchFamily="34" charset="0"/>
                <a:ea typeface="Calibri" panose="020F0502020204030204" pitchFamily="34" charset="0"/>
                <a:hlinkClick r:id="rId18" tooltip="S"/>
              </a:rPr>
              <a:t>Ss</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saaga</a:t>
            </a:r>
            <a:r>
              <a:rPr lang="et-EE" sz="4400" dirty="0">
                <a:solidFill>
                  <a:srgbClr val="202122"/>
                </a:solidFill>
                <a:effectLst/>
                <a:latin typeface="Arial" panose="020B0604020202020204" pitchFamily="34" charset="0"/>
                <a:ea typeface="Calibri" panose="020F0502020204030204" pitchFamily="34" charset="0"/>
              </a:rPr>
              <a:t>, seiklusromaan,</a:t>
            </a:r>
            <a:r>
              <a:rPr lang="et-EE" sz="4400" dirty="0">
                <a:solidFill>
                  <a:srgbClr val="000000"/>
                </a:solidFill>
                <a:effectLst/>
                <a:latin typeface="Arial" panose="020B0604020202020204" pitchFamily="34" charset="0"/>
                <a:ea typeface="Calibri" panose="020F0502020204030204" pitchFamily="34" charset="0"/>
              </a:rPr>
              <a:t> sõnaraamat</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19" tooltip="Š"/>
              </a:rPr>
              <a:t>Šš</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šarž</a:t>
            </a:r>
            <a:endParaRPr lang="et-EE" sz="4400" dirty="0">
              <a:effectLst/>
              <a:latin typeface="Calibri" panose="020F0502020204030204" pitchFamily="34" charset="0"/>
              <a:ea typeface="Calibri" panose="020F0502020204030204" pitchFamily="34" charset="0"/>
            </a:endParaRPr>
          </a:p>
          <a:p>
            <a:pPr marL="0" indent="0">
              <a:buNone/>
            </a:pPr>
            <a:r>
              <a:rPr lang="et-EE" sz="4400" dirty="0">
                <a:effectLst/>
                <a:latin typeface="Calibri" panose="020F0502020204030204" pitchFamily="34" charset="0"/>
                <a:ea typeface="Calibri" panose="020F0502020204030204" pitchFamily="34" charset="0"/>
              </a:rPr>
              <a:t> </a:t>
            </a:r>
            <a:r>
              <a:rPr lang="et-EE" sz="4400" b="1" dirty="0">
                <a:solidFill>
                  <a:srgbClr val="242424"/>
                </a:solidFill>
                <a:effectLst/>
                <a:latin typeface="Arial" panose="020B0604020202020204" pitchFamily="34" charset="0"/>
                <a:ea typeface="Calibri" panose="020F0502020204030204" pitchFamily="34" charset="0"/>
              </a:rPr>
              <a:t>Oktoober</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20" tooltip="T"/>
              </a:rPr>
              <a:t>Tt</a:t>
            </a:r>
            <a:r>
              <a:rPr lang="et-EE" sz="4400" dirty="0">
                <a:solidFill>
                  <a:srgbClr val="202122"/>
                </a:solidFill>
                <a:effectLst/>
                <a:latin typeface="Arial" panose="020B0604020202020204" pitchFamily="34" charset="0"/>
                <a:ea typeface="Calibri" panose="020F0502020204030204" pitchFamily="34" charset="0"/>
              </a:rPr>
              <a:t>, tarbekirjandus, teatmekirjandus, </a:t>
            </a:r>
            <a:r>
              <a:rPr lang="et-EE" sz="4400" dirty="0" err="1">
                <a:solidFill>
                  <a:srgbClr val="202122"/>
                </a:solidFill>
                <a:effectLst/>
                <a:latin typeface="Arial" panose="020B0604020202020204" pitchFamily="34" charset="0"/>
                <a:ea typeface="Calibri" panose="020F0502020204030204" pitchFamily="34" charset="0"/>
              </a:rPr>
              <a:t>teedeatlas</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telefoniraamat</a:t>
            </a:r>
            <a:r>
              <a:rPr lang="et-EE" sz="4400" dirty="0">
                <a:solidFill>
                  <a:srgbClr val="202122"/>
                </a:solidFill>
                <a:effectLst/>
                <a:latin typeface="Arial" panose="020B0604020202020204" pitchFamily="34" charset="0"/>
                <a:ea typeface="Calibri" panose="020F0502020204030204" pitchFamily="34" charset="0"/>
              </a:rPr>
              <a:t>, tõlkekirjandus, trükikoda, </a:t>
            </a:r>
            <a:r>
              <a:rPr lang="et-EE" sz="4400" dirty="0">
                <a:solidFill>
                  <a:srgbClr val="38761D"/>
                </a:solidFill>
                <a:effectLst/>
                <a:latin typeface="Arial" panose="020B0604020202020204" pitchFamily="34" charset="0"/>
                <a:ea typeface="Calibri" panose="020F0502020204030204" pitchFamily="34" charset="0"/>
              </a:rPr>
              <a:t>tähestik</a:t>
            </a:r>
            <a:r>
              <a:rPr lang="et-EE" sz="4400" dirty="0">
                <a:solidFill>
                  <a:srgbClr val="202122"/>
                </a:solidFill>
                <a:effectLst/>
                <a:latin typeface="Arial" panose="020B0604020202020204" pitchFamily="34" charset="0"/>
                <a:ea typeface="Calibri" panose="020F0502020204030204" pitchFamily="34" charset="0"/>
              </a:rPr>
              <a:t>,</a:t>
            </a:r>
            <a:endParaRPr lang="et-EE" sz="4400" dirty="0">
              <a:effectLst/>
              <a:latin typeface="Calibri" panose="020F0502020204030204" pitchFamily="34" charset="0"/>
              <a:ea typeface="Calibri" panose="020F0502020204030204" pitchFamily="34" charset="0"/>
            </a:endParaRPr>
          </a:p>
          <a:p>
            <a:pPr marL="228600"/>
            <a:r>
              <a:rPr lang="et-EE" sz="4400" i="1" u="sng" dirty="0">
                <a:solidFill>
                  <a:srgbClr val="3366CC"/>
                </a:solidFill>
                <a:effectLst/>
                <a:latin typeface="Arial" panose="020B0604020202020204" pitchFamily="34" charset="0"/>
                <a:ea typeface="Calibri" panose="020F0502020204030204" pitchFamily="34" charset="0"/>
                <a:hlinkClick r:id="rId21" tooltip="U"/>
              </a:rPr>
              <a:t>Uu</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ulmekirjandus</a:t>
            </a:r>
            <a:r>
              <a:rPr lang="et-EE" sz="4400" dirty="0">
                <a:solidFill>
                  <a:srgbClr val="202122"/>
                </a:solidFill>
                <a:effectLst/>
                <a:latin typeface="Arial" panose="020B0604020202020204" pitchFamily="34" charset="0"/>
                <a:ea typeface="Calibri" panose="020F0502020204030204" pitchFamily="34" charset="0"/>
              </a:rPr>
              <a:t>, uudisraamat</a:t>
            </a:r>
            <a:endParaRPr lang="et-EE" sz="4400" dirty="0">
              <a:effectLst/>
              <a:latin typeface="Calibri" panose="020F0502020204030204" pitchFamily="34" charset="0"/>
              <a:ea typeface="Calibri" panose="020F0502020204030204" pitchFamily="34" charset="0"/>
            </a:endParaRPr>
          </a:p>
          <a:p>
            <a:pPr marL="0" indent="0">
              <a:buNone/>
            </a:pPr>
            <a:r>
              <a:rPr lang="et-EE" sz="4400" b="1" dirty="0">
                <a:solidFill>
                  <a:srgbClr val="242424"/>
                </a:solidFill>
                <a:effectLst/>
                <a:latin typeface="Arial" panose="020B0604020202020204" pitchFamily="34" charset="0"/>
                <a:ea typeface="Calibri" panose="020F0502020204030204" pitchFamily="34" charset="0"/>
              </a:rPr>
              <a:t>November</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22" tooltip="V"/>
              </a:rPr>
              <a:t>Vv</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valm</a:t>
            </a:r>
            <a:r>
              <a:rPr lang="et-EE" sz="4400" dirty="0">
                <a:solidFill>
                  <a:srgbClr val="202122"/>
                </a:solidFill>
                <a:effectLst/>
                <a:latin typeface="Arial" panose="020B0604020202020204" pitchFamily="34" charset="0"/>
                <a:ea typeface="Calibri" panose="020F0502020204030204" pitchFamily="34" charset="0"/>
              </a:rPr>
              <a:t>, vestmik, videosalvestis, värvimisraamat</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23" tooltip="Õ"/>
              </a:rPr>
              <a:t>Õõ</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õudusjutt</a:t>
            </a:r>
            <a:r>
              <a:rPr lang="et-EE" sz="4400" dirty="0">
                <a:solidFill>
                  <a:srgbClr val="202122"/>
                </a:solidFill>
                <a:effectLst/>
                <a:latin typeface="Arial" panose="020B0604020202020204" pitchFamily="34" charset="0"/>
                <a:ea typeface="Calibri" panose="020F0502020204030204" pitchFamily="34" charset="0"/>
              </a:rPr>
              <a:t>, õpik, õppekirjandus,</a:t>
            </a:r>
            <a:endParaRPr lang="et-EE" sz="4400" dirty="0">
              <a:effectLst/>
              <a:latin typeface="Calibri" panose="020F0502020204030204" pitchFamily="34" charset="0"/>
              <a:ea typeface="Calibri" panose="020F0502020204030204" pitchFamily="34" charset="0"/>
            </a:endParaRPr>
          </a:p>
          <a:p>
            <a:pPr marL="0" indent="0">
              <a:buNone/>
            </a:pPr>
            <a:r>
              <a:rPr lang="et-EE" sz="4400" b="1" dirty="0">
                <a:solidFill>
                  <a:srgbClr val="202122"/>
                </a:solidFill>
                <a:effectLst/>
                <a:latin typeface="Arial" panose="020B0604020202020204" pitchFamily="34" charset="0"/>
                <a:ea typeface="Calibri" panose="020F0502020204030204" pitchFamily="34" charset="0"/>
              </a:rPr>
              <a:t>Detsember</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24" tooltip="Ä"/>
              </a:rPr>
              <a:t>Ää</a:t>
            </a:r>
            <a:r>
              <a:rPr lang="et-EE" sz="4400" dirty="0">
                <a:solidFill>
                  <a:srgbClr val="202122"/>
                </a:solidFill>
                <a:effectLst/>
                <a:latin typeface="Arial" panose="020B0604020202020204" pitchFamily="34" charset="0"/>
                <a:ea typeface="Calibri" panose="020F0502020204030204" pitchFamily="34" charset="0"/>
              </a:rPr>
              <a:t>, ääremärkus</a:t>
            </a:r>
            <a:endParaRPr lang="et-EE" sz="4400" dirty="0">
              <a:effectLst/>
              <a:latin typeface="Calibri" panose="020F0502020204030204" pitchFamily="34" charset="0"/>
              <a:ea typeface="Calibri" panose="020F0502020204030204" pitchFamily="34" charset="0"/>
            </a:endParaRPr>
          </a:p>
          <a:p>
            <a:pPr marL="228600"/>
            <a:r>
              <a:rPr lang="et-EE" sz="4400" i="1" u="sng" dirty="0">
                <a:solidFill>
                  <a:srgbClr val="3366CC"/>
                </a:solidFill>
                <a:effectLst/>
                <a:latin typeface="Arial" panose="020B0604020202020204" pitchFamily="34" charset="0"/>
                <a:ea typeface="Calibri" panose="020F0502020204030204" pitchFamily="34" charset="0"/>
                <a:hlinkClick r:id="rId25" tooltip="Ö"/>
              </a:rPr>
              <a:t>Öö</a:t>
            </a:r>
            <a:r>
              <a:rPr lang="et-EE" sz="4400" dirty="0">
                <a:solidFill>
                  <a:srgbClr val="202122"/>
                </a:solidFill>
                <a:effectLst/>
                <a:latin typeface="Arial" panose="020B0604020202020204" pitchFamily="34" charset="0"/>
                <a:ea typeface="Calibri" panose="020F0502020204030204" pitchFamily="34" charset="0"/>
              </a:rPr>
              <a:t>, </a:t>
            </a:r>
            <a:r>
              <a:rPr lang="et-EE" sz="4400" dirty="0" err="1">
                <a:solidFill>
                  <a:srgbClr val="38761D"/>
                </a:solidFill>
                <a:effectLst/>
                <a:latin typeface="Arial" panose="020B0604020202020204" pitchFamily="34" charset="0"/>
                <a:ea typeface="Calibri" panose="020F0502020204030204" pitchFamily="34" charset="0"/>
              </a:rPr>
              <a:t>ööraamatukogu</a:t>
            </a:r>
            <a:endParaRPr lang="et-EE" sz="4400" dirty="0">
              <a:effectLst/>
              <a:latin typeface="Calibri" panose="020F0502020204030204" pitchFamily="34" charset="0"/>
              <a:ea typeface="Calibri" panose="020F0502020204030204" pitchFamily="34" charset="0"/>
            </a:endParaRPr>
          </a:p>
          <a:p>
            <a:pPr marL="228600"/>
            <a:r>
              <a:rPr lang="et-EE" sz="4400" i="1" u="sng" dirty="0" err="1">
                <a:solidFill>
                  <a:srgbClr val="3366CC"/>
                </a:solidFill>
                <a:effectLst/>
                <a:latin typeface="Arial" panose="020B0604020202020204" pitchFamily="34" charset="0"/>
                <a:ea typeface="Calibri" panose="020F0502020204030204" pitchFamily="34" charset="0"/>
                <a:hlinkClick r:id="rId26" tooltip="Ü"/>
              </a:rPr>
              <a:t>Üü</a:t>
            </a:r>
            <a:r>
              <a:rPr lang="et-EE" sz="4400" dirty="0">
                <a:solidFill>
                  <a:srgbClr val="202122"/>
                </a:solidFill>
                <a:effectLst/>
                <a:latin typeface="Arial" panose="020B0604020202020204" pitchFamily="34" charset="0"/>
                <a:ea typeface="Calibri" panose="020F0502020204030204" pitchFamily="34" charset="0"/>
              </a:rPr>
              <a:t>. </a:t>
            </a:r>
            <a:r>
              <a:rPr lang="et-EE" sz="4400" u="sng" dirty="0">
                <a:solidFill>
                  <a:srgbClr val="202122"/>
                </a:solidFill>
                <a:effectLst/>
                <a:latin typeface="Arial" panose="020B0604020202020204" pitchFamily="34" charset="0"/>
                <a:ea typeface="Calibri" panose="020F0502020204030204" pitchFamily="34" charset="0"/>
              </a:rPr>
              <a:t>ürik</a:t>
            </a:r>
            <a:endParaRPr lang="et-EE" sz="4400" dirty="0">
              <a:effectLst/>
              <a:latin typeface="Calibri" panose="020F0502020204030204" pitchFamily="34" charset="0"/>
              <a:ea typeface="Calibri" panose="020F0502020204030204" pitchFamily="34" charset="0"/>
            </a:endParaRPr>
          </a:p>
          <a:p>
            <a:pPr marL="0" indent="0">
              <a:buNone/>
            </a:pPr>
            <a:r>
              <a:rPr lang="et-EE" sz="1800" dirty="0">
                <a:effectLst/>
                <a:latin typeface="Calibri" panose="020F0502020204030204" pitchFamily="34" charset="0"/>
                <a:ea typeface="Calibri" panose="020F0502020204030204" pitchFamily="34" charset="0"/>
              </a:rPr>
              <a:t> </a:t>
            </a:r>
          </a:p>
          <a:p>
            <a:endParaRPr lang="et-EE" dirty="0"/>
          </a:p>
        </p:txBody>
      </p:sp>
    </p:spTree>
    <p:extLst>
      <p:ext uri="{BB962C8B-B14F-4D97-AF65-F5344CB8AC3E}">
        <p14:creationId xmlns:p14="http://schemas.microsoft.com/office/powerpoint/2010/main" val="1164122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06D277-BAE6-5314-B91E-E852B6D45CA4}"/>
              </a:ext>
            </a:extLst>
          </p:cNvPr>
          <p:cNvSpPr>
            <a:spLocks noGrp="1"/>
          </p:cNvSpPr>
          <p:nvPr>
            <p:ph type="title"/>
          </p:nvPr>
        </p:nvSpPr>
        <p:spPr>
          <a:xfrm>
            <a:off x="572493" y="238539"/>
            <a:ext cx="11018520" cy="1434415"/>
          </a:xfrm>
        </p:spPr>
        <p:txBody>
          <a:bodyPr anchor="b">
            <a:normAutofit/>
          </a:bodyPr>
          <a:lstStyle/>
          <a:p>
            <a:r>
              <a:rPr lang="et-EE" sz="3200" b="1" dirty="0">
                <a:solidFill>
                  <a:schemeClr val="accent1"/>
                </a:solidFill>
                <a:latin typeface="+mn-lt"/>
              </a:rPr>
              <a:t>PROJEKTID, KONKURSID JM</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8DE3DB7-AAA7-A8B0-EF78-5F6E80A22C0A}"/>
              </a:ext>
            </a:extLst>
          </p:cNvPr>
          <p:cNvSpPr>
            <a:spLocks noGrp="1"/>
          </p:cNvSpPr>
          <p:nvPr>
            <p:ph idx="1"/>
          </p:nvPr>
        </p:nvSpPr>
        <p:spPr>
          <a:xfrm>
            <a:off x="572492" y="2071316"/>
            <a:ext cx="7762139" cy="4119172"/>
          </a:xfrm>
        </p:spPr>
        <p:txBody>
          <a:bodyPr anchor="t">
            <a:normAutofit fontScale="92500"/>
          </a:bodyPr>
          <a:lstStyle/>
          <a:p>
            <a:pPr marL="0" indent="0">
              <a:lnSpc>
                <a:spcPct val="90000"/>
              </a:lnSpc>
              <a:spcAft>
                <a:spcPts val="800"/>
              </a:spcAft>
              <a:buNone/>
              <a:tabLst>
                <a:tab pos="457200" algn="l"/>
              </a:tabLst>
            </a:pP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t-EE" sz="1400" b="1" kern="1200" dirty="0">
                <a:solidFill>
                  <a:srgbClr val="000000"/>
                </a:solidFill>
                <a:effectLst/>
                <a:ea typeface="Times New Roman" panose="02020603050405020304" pitchFamily="18" charset="0"/>
              </a:rPr>
              <a:t>Eesti raamatu päev 23. oktoober – </a:t>
            </a:r>
            <a:r>
              <a:rPr lang="et-EE" sz="1400" kern="1200" dirty="0">
                <a:solidFill>
                  <a:srgbClr val="000000"/>
                </a:solidFill>
                <a:effectLst/>
                <a:ea typeface="Times New Roman" panose="02020603050405020304" pitchFamily="18" charset="0"/>
              </a:rPr>
              <a:t>Üleskutse – raamatukogud üle Eesti otsivad oma kogust välja kõige vanema Eesti raamatu ja teevad sotsiaalmeedias postituse. Kas teosest endast, köitest, templist, raamatukokku jõudmise loost, kunagisest omanikust jne. Võimalus teha ka näiteks üritus, kutsudes kasutajaid oma koduse raamatukogu vanima teose lugu jagama. </a:t>
            </a:r>
            <a:endParaRPr lang="et-EE" sz="1400" b="1" kern="1200" dirty="0">
              <a:solidFill>
                <a:srgbClr val="000000"/>
              </a:solidFill>
              <a:effectLst/>
              <a:ea typeface="Times New Roman" panose="02020603050405020304" pitchFamily="18" charset="0"/>
            </a:endParaRPr>
          </a:p>
          <a:p>
            <a:pPr marL="342900" lvl="0" indent="-342900">
              <a:lnSpc>
                <a:spcPct val="90000"/>
              </a:lnSpc>
              <a:buFont typeface="Symbol" panose="05050102010706020507" pitchFamily="18" charset="2"/>
              <a:buChar char=""/>
            </a:pPr>
            <a:r>
              <a:rPr lang="et-EE" sz="1400" b="1" dirty="0">
                <a:effectLst/>
                <a:ea typeface="Times New Roman" panose="02020603050405020304" pitchFamily="18" charset="0"/>
              </a:rPr>
              <a:t>Kirjanduslikud jalutuskäigud</a:t>
            </a:r>
            <a:r>
              <a:rPr lang="et-EE" sz="1400" dirty="0">
                <a:effectLst/>
                <a:ea typeface="Times New Roman" panose="02020603050405020304" pitchFamily="18" charset="0"/>
              </a:rPr>
              <a:t> – Kutsume üles mõtlema selles suunas. </a:t>
            </a:r>
          </a:p>
          <a:p>
            <a:pPr marL="342900" lvl="0" indent="-342900">
              <a:lnSpc>
                <a:spcPct val="115000"/>
              </a:lnSpc>
              <a:buFont typeface="Symbol" panose="05050102010706020507" pitchFamily="18" charset="2"/>
              <a:buChar char=""/>
            </a:pPr>
            <a:r>
              <a:rPr lang="et-EE" sz="1400" b="1" dirty="0">
                <a:effectLst/>
                <a:ea typeface="Times New Roman" panose="02020603050405020304" pitchFamily="18" charset="0"/>
              </a:rPr>
              <a:t>Avasta Eesti raamatukogusid</a:t>
            </a:r>
            <a:r>
              <a:rPr lang="et-EE" sz="1400" dirty="0">
                <a:solidFill>
                  <a:srgbClr val="000000"/>
                </a:solidFill>
                <a:effectLst/>
                <a:ea typeface="Times New Roman" panose="02020603050405020304" pitchFamily="18" charset="0"/>
              </a:rPr>
              <a:t> templimäng, mis sai alguse raamatukoguaastal tuleb ka Eesti Raamatu Aastal. Maist kuni oktoobrini</a:t>
            </a:r>
          </a:p>
          <a:p>
            <a:pPr marL="342900" indent="-342900">
              <a:lnSpc>
                <a:spcPct val="115000"/>
              </a:lnSpc>
              <a:buFont typeface="Symbol" panose="05050102010706020507" pitchFamily="18" charset="2"/>
              <a:buChar char=""/>
            </a:pPr>
            <a:r>
              <a:rPr lang="et-EE" sz="1400" b="1" dirty="0">
                <a:solidFill>
                  <a:srgbClr val="000000"/>
                </a:solidFill>
                <a:ea typeface="Times New Roman" panose="02020603050405020304" pitchFamily="18" charset="0"/>
              </a:rPr>
              <a:t>Videoklipid teles</a:t>
            </a:r>
            <a:r>
              <a:rPr lang="et-EE" sz="1400" dirty="0">
                <a:solidFill>
                  <a:srgbClr val="000000"/>
                </a:solidFill>
                <a:ea typeface="Times New Roman" panose="02020603050405020304" pitchFamily="18" charset="0"/>
              </a:rPr>
              <a:t> – ERÜ vanaraamatu toimkonna spetsialistid on välja pakkunud, et sarnaselt Eesti Keele Instituudi keelekildudele võiks valdkonna asjatundjad tutvustada järgmisel aastal ETV-s lühikeste videoklippidega Eesti raamatu ajalugu. Kas siis Eesti raamatuloo tähtteoseid või etappe laiemale avalikkusele. Videoklipid olid kõne all mitmel korral ka Eesti Raamatu Aasta peakomitee koosolekul 12. märtsil. Kirjandusmuuseumi initsiatiiv.</a:t>
            </a:r>
          </a:p>
          <a:p>
            <a:pPr marL="342900" indent="-342900">
              <a:lnSpc>
                <a:spcPct val="115000"/>
              </a:lnSpc>
              <a:buFont typeface="Symbol" panose="05050102010706020507" pitchFamily="18" charset="2"/>
              <a:buChar char=""/>
            </a:pPr>
            <a:r>
              <a:rPr lang="et-EE" sz="1400" b="1" kern="1200" dirty="0">
                <a:solidFill>
                  <a:srgbClr val="000000"/>
                </a:solidFill>
                <a:effectLst/>
                <a:ea typeface="Times New Roman" panose="02020603050405020304" pitchFamily="18" charset="0"/>
              </a:rPr>
              <a:t>Veebruaris „Bussiluule”</a:t>
            </a:r>
            <a:r>
              <a:rPr lang="et-EE" sz="1400" kern="1200" dirty="0">
                <a:solidFill>
                  <a:srgbClr val="000000"/>
                </a:solidFill>
                <a:effectLst/>
                <a:ea typeface="Times New Roman" panose="02020603050405020304" pitchFamily="18" charset="0"/>
              </a:rPr>
              <a:t> Kirjanduslinna Tartu projekti  raamatuteemaliste luuletuste valik (Tartu linnaliinibussidesse veebruaris 2025; võimalik laiendada mujalegi ühistransporti) (Eesti Kirjanduse Selts)</a:t>
            </a:r>
            <a:endParaRPr lang="et-EE" sz="1400" dirty="0"/>
          </a:p>
        </p:txBody>
      </p:sp>
      <p:pic>
        <p:nvPicPr>
          <p:cNvPr id="4" name="Picture 3">
            <a:extLst>
              <a:ext uri="{FF2B5EF4-FFF2-40B4-BE49-F238E27FC236}">
                <a16:creationId xmlns:a16="http://schemas.microsoft.com/office/drawing/2014/main" id="{E9C70C10-3B69-4A61-5442-97CA54B3CDA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93" r="3500" b="-2"/>
          <a:stretch/>
        </p:blipFill>
        <p:spPr>
          <a:xfrm>
            <a:off x="9569079" y="2437355"/>
            <a:ext cx="1897991" cy="1972854"/>
          </a:xfrm>
          <a:prstGeom prst="rect">
            <a:avLst/>
          </a:prstGeom>
        </p:spPr>
      </p:pic>
    </p:spTree>
    <p:extLst>
      <p:ext uri="{BB962C8B-B14F-4D97-AF65-F5344CB8AC3E}">
        <p14:creationId xmlns:p14="http://schemas.microsoft.com/office/powerpoint/2010/main" val="849453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837072-3278-7E7A-B322-2729B562A155}"/>
              </a:ext>
            </a:extLst>
          </p:cNvPr>
          <p:cNvSpPr>
            <a:spLocks noGrp="1"/>
          </p:cNvSpPr>
          <p:nvPr>
            <p:ph type="title"/>
          </p:nvPr>
        </p:nvSpPr>
        <p:spPr>
          <a:xfrm>
            <a:off x="572493" y="238539"/>
            <a:ext cx="11018520" cy="1434415"/>
          </a:xfrm>
        </p:spPr>
        <p:txBody>
          <a:bodyPr anchor="b">
            <a:normAutofit/>
          </a:bodyPr>
          <a:lstStyle/>
          <a:p>
            <a:r>
              <a:rPr lang="et-EE" sz="32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IDEEKORJE RAAMATUKOGUDES</a:t>
            </a:r>
            <a:br>
              <a:rPr lang="et-EE" sz="4600" dirty="0">
                <a:latin typeface="Calibri" panose="020F0502020204030204" pitchFamily="34" charset="0"/>
                <a:ea typeface="Calibri" panose="020F0502020204030204" pitchFamily="34" charset="0"/>
                <a:cs typeface="Times New Roman" panose="02020603050405020304" pitchFamily="18" charset="0"/>
              </a:rPr>
            </a:br>
            <a:endParaRPr lang="et-EE" sz="4600"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D063D31-392A-9DC0-6163-2D112FEAB1D4}"/>
              </a:ext>
            </a:extLst>
          </p:cNvPr>
          <p:cNvSpPr>
            <a:spLocks noGrp="1"/>
          </p:cNvSpPr>
          <p:nvPr>
            <p:ph idx="1"/>
          </p:nvPr>
        </p:nvSpPr>
        <p:spPr>
          <a:xfrm>
            <a:off x="351618" y="2089851"/>
            <a:ext cx="8495820" cy="4119172"/>
          </a:xfrm>
        </p:spPr>
        <p:txBody>
          <a:bodyPr anchor="t">
            <a:normAutofit/>
          </a:bodyPr>
          <a:lstStyle/>
          <a:p>
            <a:pPr marL="342900" lvl="0" indent="-342900">
              <a:buFont typeface="Symbol" panose="05050102010706020507" pitchFamily="18" charset="2"/>
              <a:buChar char=""/>
            </a:pPr>
            <a:r>
              <a:rPr lang="et-EE" sz="1400" dirty="0">
                <a:effectLst/>
                <a:latin typeface="Calibri" panose="020F0502020204030204" pitchFamily="34" charset="0"/>
                <a:ea typeface="Calibri" panose="020F0502020204030204" pitchFamily="34" charset="0"/>
                <a:cs typeface="Calibri" panose="020F0502020204030204" pitchFamily="34" charset="0"/>
              </a:rPr>
              <a:t>Kõik raamatukogud koos - iga raamatukogu küsib oma teeninduspiirkonna elanikult (mitte ainult lugejatelt): Kirjuta üles see </a:t>
            </a:r>
            <a:r>
              <a:rPr lang="et-EE" sz="1400" b="1" dirty="0">
                <a:effectLst/>
                <a:latin typeface="Calibri" panose="020F0502020204030204" pitchFamily="34" charset="0"/>
                <a:ea typeface="Calibri" panose="020F0502020204030204" pitchFamily="34" charset="0"/>
                <a:cs typeface="Calibri" panose="020F0502020204030204" pitchFamily="34" charset="0"/>
              </a:rPr>
              <a:t>üks lause loetud raamatust, mis on sulle terveks eluks meelde jäänud</a:t>
            </a:r>
            <a:r>
              <a:rPr lang="et-EE" sz="1400" dirty="0">
                <a:effectLst/>
                <a:latin typeface="Calibri" panose="020F0502020204030204" pitchFamily="34" charset="0"/>
                <a:ea typeface="Calibri" panose="020F0502020204030204" pitchFamily="34" charset="0"/>
                <a:cs typeface="Calibri" panose="020F0502020204030204" pitchFamily="34" charset="0"/>
              </a:rPr>
              <a:t>/sulle elus oluline olnud/sind mõjutanud? Kõik need laused kirjutades üksteise alla tekib luuletus, mis on 1,3+ miljonit lauset/rida pikk :) </a:t>
            </a:r>
            <a:r>
              <a:rPr lang="et-EE" sz="1400" dirty="0" err="1">
                <a:effectLst/>
                <a:latin typeface="Calibri" panose="020F0502020204030204" pitchFamily="34" charset="0"/>
                <a:ea typeface="Calibri" panose="020F0502020204030204" pitchFamily="34" charset="0"/>
                <a:cs typeface="Calibri" panose="020F0502020204030204" pitchFamily="34" charset="0"/>
              </a:rPr>
              <a:t>vb</a:t>
            </a:r>
            <a:r>
              <a:rPr lang="et-EE" sz="1400" dirty="0">
                <a:effectLst/>
                <a:latin typeface="Calibri" panose="020F0502020204030204" pitchFamily="34" charset="0"/>
                <a:ea typeface="Calibri" panose="020F0502020204030204" pitchFamily="34" charset="0"/>
                <a:cs typeface="Calibri" panose="020F0502020204030204" pitchFamily="34" charset="0"/>
              </a:rPr>
              <a:t> siis saab iga Eesti elanik teada, et tähistame Eesti Raamatu 500 tähtpäeva</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t-EE" sz="1400" b="1" dirty="0">
                <a:effectLst/>
                <a:latin typeface="Calibri" panose="020F0502020204030204" pitchFamily="34" charset="0"/>
                <a:ea typeface="Calibri" panose="020F0502020204030204" pitchFamily="34" charset="0"/>
                <a:cs typeface="Calibri" panose="020F0502020204030204" pitchFamily="34" charset="0"/>
              </a:rPr>
              <a:t>Korraldada hääletus leidmaks inimeste arvates 10 suurima mõjuga Eesti raamatut </a:t>
            </a:r>
            <a:r>
              <a:rPr lang="et-EE" sz="1400" dirty="0">
                <a:effectLst/>
                <a:latin typeface="Calibri" panose="020F0502020204030204" pitchFamily="34" charset="0"/>
                <a:ea typeface="Calibri" panose="020F0502020204030204" pitchFamily="34" charset="0"/>
                <a:cs typeface="Calibri" panose="020F0502020204030204" pitchFamily="34" charset="0"/>
              </a:rPr>
              <a:t>ning see kordustrüki/sarjana uuesti välja anda. </a:t>
            </a:r>
            <a:r>
              <a:rPr lang="et-EE" sz="1400" i="1" dirty="0">
                <a:effectLst/>
                <a:latin typeface="Calibri" panose="020F0502020204030204" pitchFamily="34" charset="0"/>
                <a:ea typeface="Calibri" panose="020F0502020204030204" pitchFamily="34" charset="0"/>
                <a:cs typeface="Calibri" panose="020F0502020204030204" pitchFamily="34" charset="0"/>
              </a:rPr>
              <a:t>2001 korraldas RaRa rahvaküsitluse, 600 raamatu seast selgus 100 Eesti elu enim mõjutanud teost, selle näituse avamisega lõpetati raamatuaasta 22. aprillil 2001.</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Symbol" panose="05050102010706020507" pitchFamily="18" charset="2"/>
              <a:buChar char=""/>
            </a:pPr>
            <a:r>
              <a:rPr lang="et-EE" sz="1400" dirty="0">
                <a:effectLst/>
                <a:latin typeface="Calibri" panose="020F0502020204030204" pitchFamily="34" charset="0"/>
                <a:ea typeface="Calibri" panose="020F0502020204030204" pitchFamily="34" charset="0"/>
                <a:cs typeface="Calibri" panose="020F0502020204030204" pitchFamily="34" charset="0"/>
              </a:rPr>
              <a:t>kooslugemist/ettelugemist üle Eesti </a:t>
            </a:r>
            <a:r>
              <a:rPr lang="et-EE" sz="1400" b="1" dirty="0">
                <a:effectLst/>
                <a:latin typeface="Calibri" panose="020F0502020204030204" pitchFamily="34" charset="0"/>
                <a:ea typeface="Calibri" panose="020F0502020204030204" pitchFamily="34" charset="0"/>
                <a:cs typeface="Calibri" panose="020F0502020204030204" pitchFamily="34" charset="0"/>
              </a:rPr>
              <a:t>500 lk, min, h, in </a:t>
            </a:r>
          </a:p>
          <a:p>
            <a:pPr marL="342900" lvl="0" indent="-342900">
              <a:spcAft>
                <a:spcPts val="800"/>
              </a:spcAft>
              <a:buFont typeface="Symbol" panose="05050102010706020507" pitchFamily="18" charset="2"/>
              <a:buChar char=""/>
            </a:pPr>
            <a:r>
              <a:rPr lang="et-EE" sz="1400" dirty="0">
                <a:effectLst/>
                <a:latin typeface="Calibri" panose="020F0502020204030204" pitchFamily="34" charset="0"/>
                <a:ea typeface="Calibri" panose="020F0502020204030204" pitchFamily="34" charset="0"/>
                <a:cs typeface="Calibri" panose="020F0502020204030204" pitchFamily="34" charset="0"/>
              </a:rPr>
              <a:t>Sotsiaalmeedia väljakutse</a:t>
            </a:r>
            <a:r>
              <a:rPr lang="et-EE" sz="1400" dirty="0">
                <a:latin typeface="Calibri" panose="020F0502020204030204" pitchFamily="34" charset="0"/>
                <a:ea typeface="Calibri" panose="020F0502020204030204" pitchFamily="34" charset="0"/>
                <a:cs typeface="Calibri" panose="020F0502020204030204" pitchFamily="34" charset="0"/>
              </a:rPr>
              <a:t>, mida levitada – näiteks mitu sekundit jõuad Eesti raamatut hoida vasakul käel enda ees vms</a:t>
            </a:r>
            <a:endParaRPr lang="et-EE" sz="1400" dirty="0">
              <a:effectLst/>
              <a:latin typeface="Calibri" panose="020F0502020204030204" pitchFamily="34" charset="0"/>
              <a:ea typeface="Calibri" panose="020F0502020204030204" pitchFamily="34" charset="0"/>
              <a:cs typeface="Calibri" panose="020F0502020204030204" pitchFamily="34" charset="0"/>
            </a:endParaRPr>
          </a:p>
          <a:p>
            <a:endParaRPr lang="et-EE" sz="1000" dirty="0"/>
          </a:p>
        </p:txBody>
      </p:sp>
      <p:pic>
        <p:nvPicPr>
          <p:cNvPr id="4" name="Picture 3">
            <a:extLst>
              <a:ext uri="{FF2B5EF4-FFF2-40B4-BE49-F238E27FC236}">
                <a16:creationId xmlns:a16="http://schemas.microsoft.com/office/drawing/2014/main" id="{1DAF82A3-B7D5-AD2F-7AF1-A37B8A0D907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93" r="3500" b="-2"/>
          <a:stretch/>
        </p:blipFill>
        <p:spPr>
          <a:xfrm>
            <a:off x="9442767" y="2213485"/>
            <a:ext cx="1931628" cy="2007818"/>
          </a:xfrm>
          <a:prstGeom prst="rect">
            <a:avLst/>
          </a:prstGeom>
        </p:spPr>
      </p:pic>
    </p:spTree>
    <p:extLst>
      <p:ext uri="{BB962C8B-B14F-4D97-AF65-F5344CB8AC3E}">
        <p14:creationId xmlns:p14="http://schemas.microsoft.com/office/powerpoint/2010/main" val="2336406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AC9D0-2EBE-DB8C-4B8D-7CC450FCFE12}"/>
              </a:ext>
            </a:extLst>
          </p:cNvPr>
          <p:cNvSpPr>
            <a:spLocks noGrp="1"/>
          </p:cNvSpPr>
          <p:nvPr>
            <p:ph type="title"/>
          </p:nvPr>
        </p:nvSpPr>
        <p:spPr>
          <a:xfrm>
            <a:off x="838200" y="365125"/>
            <a:ext cx="10515600" cy="1325563"/>
          </a:xfrm>
        </p:spPr>
        <p:txBody>
          <a:bodyPr>
            <a:normAutofit/>
          </a:bodyPr>
          <a:lstStyle/>
          <a:p>
            <a:r>
              <a:rPr lang="et-EE" sz="3600" b="1" dirty="0">
                <a:solidFill>
                  <a:schemeClr val="accent1"/>
                </a:solidFill>
                <a:latin typeface="+mn-lt"/>
              </a:rPr>
              <a:t>MIS VEEL KAVAS:</a:t>
            </a:r>
          </a:p>
        </p:txBody>
      </p:sp>
      <p:sp>
        <p:nvSpPr>
          <p:cNvPr id="3" name="Content Placeholder 2">
            <a:extLst>
              <a:ext uri="{FF2B5EF4-FFF2-40B4-BE49-F238E27FC236}">
                <a16:creationId xmlns:a16="http://schemas.microsoft.com/office/drawing/2014/main" id="{BD644181-2409-E716-C78B-42D9252D9682}"/>
              </a:ext>
            </a:extLst>
          </p:cNvPr>
          <p:cNvSpPr>
            <a:spLocks noGrp="1"/>
          </p:cNvSpPr>
          <p:nvPr>
            <p:ph idx="1"/>
          </p:nvPr>
        </p:nvSpPr>
        <p:spPr>
          <a:xfrm>
            <a:off x="838200" y="1929384"/>
            <a:ext cx="10515600" cy="4251960"/>
          </a:xfrm>
        </p:spPr>
        <p:txBody>
          <a:bodyPr>
            <a:normAutofit/>
          </a:bodyPr>
          <a:lstStyle/>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Osalusvõimalusega avatud sisukeskkond </a:t>
            </a:r>
            <a:r>
              <a:rPr lang="et-EE" sz="1400" b="1" dirty="0">
                <a:solidFill>
                  <a:srgbClr val="000000"/>
                </a:solidFill>
                <a:effectLst/>
                <a:ea typeface="Times New Roman" panose="02020603050405020304" pitchFamily="18" charset="0"/>
              </a:rPr>
              <a:t>“Eesti raamat: loo lugu!” </a:t>
            </a:r>
            <a:r>
              <a:rPr lang="et-EE" sz="1400" dirty="0">
                <a:solidFill>
                  <a:srgbClr val="000000"/>
                </a:solidFill>
                <a:effectLst/>
                <a:ea typeface="Times New Roman" panose="02020603050405020304" pitchFamily="18" charset="0"/>
              </a:rPr>
              <a:t>(M. Laak, tootejuht H. </a:t>
            </a:r>
            <a:r>
              <a:rPr lang="et-EE" sz="1400" dirty="0" err="1">
                <a:solidFill>
                  <a:srgbClr val="000000"/>
                </a:solidFill>
                <a:effectLst/>
                <a:ea typeface="Times New Roman" panose="02020603050405020304" pitchFamily="18" charset="0"/>
              </a:rPr>
              <a:t>Maaslieb</a:t>
            </a:r>
            <a:r>
              <a:rPr lang="et-EE" sz="1400" dirty="0">
                <a:solidFill>
                  <a:srgbClr val="000000"/>
                </a:solidFill>
                <a:effectLst/>
                <a:ea typeface="Times New Roman" panose="02020603050405020304" pitchFamily="18" charset="0"/>
              </a:rPr>
              <a:t>), mille keskmes on erinevate sisukihtidega interaktiivne ajatelg, mis lähtub kaasavast haridusest ning peab silmas kaasava ehk personaalse hariduse eesmärki. (Eesti Kirjandusmuuseum) </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Veebisaadete sari </a:t>
            </a:r>
            <a:r>
              <a:rPr lang="et-EE" sz="1400" b="1" dirty="0">
                <a:solidFill>
                  <a:srgbClr val="000000"/>
                </a:solidFill>
                <a:effectLst/>
                <a:ea typeface="Times New Roman" panose="02020603050405020304" pitchFamily="18" charset="0"/>
              </a:rPr>
              <a:t>kodustest raamatukogudest </a:t>
            </a:r>
            <a:r>
              <a:rPr lang="et-EE" sz="1400" dirty="0">
                <a:solidFill>
                  <a:srgbClr val="000000"/>
                </a:solidFill>
                <a:effectLst/>
                <a:ea typeface="Times New Roman" panose="02020603050405020304" pitchFamily="18" charset="0"/>
              </a:rPr>
              <a:t>(Eesti Kirjanduse Selts)</a:t>
            </a:r>
            <a:endParaRPr lang="et-EE" sz="1400" dirty="0">
              <a:effectLst/>
              <a:ea typeface="Times New Roman" panose="02020603050405020304" pitchFamily="18" charset="0"/>
            </a:endParaRPr>
          </a:p>
          <a:p>
            <a:pPr marL="342900" lvl="0" indent="-342900">
              <a:buFont typeface="Symbol" panose="05050102010706020507" pitchFamily="18" charset="2"/>
              <a:buChar char=""/>
            </a:pPr>
            <a:r>
              <a:rPr lang="et-EE" sz="1400" b="1" dirty="0">
                <a:solidFill>
                  <a:srgbClr val="000000"/>
                </a:solidFill>
                <a:effectLst/>
                <a:ea typeface="Times New Roman" panose="02020603050405020304" pitchFamily="18" charset="0"/>
              </a:rPr>
              <a:t>“Lugu raamatust" </a:t>
            </a:r>
            <a:r>
              <a:rPr lang="et-EE" sz="1400" dirty="0">
                <a:solidFill>
                  <a:srgbClr val="000000"/>
                </a:solidFill>
                <a:effectLst/>
                <a:ea typeface="Times New Roman" panose="02020603050405020304" pitchFamily="18" charset="0"/>
              </a:rPr>
              <a:t>lugude kogumisaktsioon (Eesti Kirjanduse Selts)</a:t>
            </a:r>
            <a:endParaRPr lang="et-EE" sz="1400" dirty="0">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Üle-eestiline </a:t>
            </a:r>
            <a:r>
              <a:rPr lang="et-EE" sz="1400" b="1" dirty="0">
                <a:solidFill>
                  <a:srgbClr val="000000"/>
                </a:solidFill>
                <a:effectLst/>
                <a:ea typeface="Times New Roman" panose="02020603050405020304" pitchFamily="18" charset="0"/>
              </a:rPr>
              <a:t>õpilaste eksliibriste konkurss </a:t>
            </a:r>
            <a:r>
              <a:rPr lang="et-EE" sz="1400" dirty="0">
                <a:solidFill>
                  <a:srgbClr val="000000"/>
                </a:solidFill>
                <a:effectLst/>
                <a:ea typeface="Times New Roman" panose="02020603050405020304" pitchFamily="18" charset="0"/>
              </a:rPr>
              <a:t>(Ajaloo- ja Ühiskonnaõpetajate Selts, Ajaloomuuseum, RaRa)</a:t>
            </a:r>
            <a:endParaRPr lang="et-EE" sz="1400" dirty="0">
              <a:effectLst/>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t-EE" sz="1400" dirty="0">
                <a:solidFill>
                  <a:srgbClr val="000000"/>
                </a:solidFill>
                <a:effectLst/>
                <a:ea typeface="Times New Roman" panose="02020603050405020304" pitchFamily="18" charset="0"/>
              </a:rPr>
              <a:t>Eesti Kirjastuste Liidu kampaania </a:t>
            </a:r>
            <a:r>
              <a:rPr lang="et-EE" sz="1400" b="1" dirty="0">
                <a:solidFill>
                  <a:srgbClr val="000000"/>
                </a:solidFill>
                <a:effectLst/>
                <a:ea typeface="Times New Roman" panose="02020603050405020304" pitchFamily="18" charset="0"/>
              </a:rPr>
              <a:t>“Loe eesti keeles!” </a:t>
            </a:r>
            <a:r>
              <a:rPr lang="et-EE" sz="1400" dirty="0">
                <a:solidFill>
                  <a:srgbClr val="000000"/>
                </a:solidFill>
                <a:effectLst/>
                <a:ea typeface="Times New Roman" panose="02020603050405020304" pitchFamily="18" charset="0"/>
              </a:rPr>
              <a:t>(Eesti Kirjastuste Liit)</a:t>
            </a:r>
            <a:endParaRPr lang="et-EE" sz="1400" dirty="0">
              <a:effectLst/>
              <a:ea typeface="Times New Roman" panose="02020603050405020304" pitchFamily="18" charset="0"/>
            </a:endParaRPr>
          </a:p>
          <a:p>
            <a:pPr marL="0" indent="0">
              <a:lnSpc>
                <a:spcPct val="107000"/>
              </a:lnSpc>
              <a:spcAft>
                <a:spcPts val="800"/>
              </a:spcAft>
              <a:buNone/>
            </a:pP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t-EE" sz="1700" dirty="0"/>
          </a:p>
        </p:txBody>
      </p:sp>
    </p:spTree>
    <p:extLst>
      <p:ext uri="{BB962C8B-B14F-4D97-AF65-F5344CB8AC3E}">
        <p14:creationId xmlns:p14="http://schemas.microsoft.com/office/powerpoint/2010/main" val="78591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utse-andmisest-kutseõppijatele-2022">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TotalTime>
  <Words>1630</Words>
  <Application>Microsoft Office PowerPoint</Application>
  <PresentationFormat>Widescreen</PresentationFormat>
  <Paragraphs>186</Paragraphs>
  <Slides>14</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14</vt:i4>
      </vt:variant>
    </vt:vector>
  </HeadingPairs>
  <TitlesOfParts>
    <vt:vector size="24" baseType="lpstr">
      <vt:lpstr>Arial</vt:lpstr>
      <vt:lpstr>Bahnschrift</vt:lpstr>
      <vt:lpstr>Calibri</vt:lpstr>
      <vt:lpstr>Calibri Light</vt:lpstr>
      <vt:lpstr>Courier New</vt:lpstr>
      <vt:lpstr>Symbol</vt:lpstr>
      <vt:lpstr>Times New Roman</vt:lpstr>
      <vt:lpstr>Wingdings</vt:lpstr>
      <vt:lpstr>Office Theme</vt:lpstr>
      <vt:lpstr>kutse-andmisest-kutseõppijatele-2022</vt:lpstr>
      <vt:lpstr>Raamatukogud ja eesti raamatu aasta</vt:lpstr>
      <vt:lpstr> EESTI RAAMATU AASTA 2025 </vt:lpstr>
      <vt:lpstr>    KONVERENTSID </vt:lpstr>
      <vt:lpstr>500 EESTI KIRJANDUSE ÜRITUST</vt:lpstr>
      <vt:lpstr>NÄITUSED RAAMATUKOGUDES </vt:lpstr>
      <vt:lpstr>TÄHESTIK</vt:lpstr>
      <vt:lpstr>PROJEKTID, KONKURSID JM</vt:lpstr>
      <vt:lpstr>IDEEKORJE RAAMATUKOGUDES </vt:lpstr>
      <vt:lpstr>MIS VEEL KAVAS:</vt:lpstr>
      <vt:lpstr>SUUREMAD NÄITUSED</vt:lpstr>
      <vt:lpstr>TRÜKISED</vt:lpstr>
      <vt:lpstr>HARIDUSPROGRAMMID</vt:lpstr>
      <vt:lpstr>Kirjanikud, kel juubel</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Raamatukogud ja eesti raamatu aasta</dc:title>
  <dc:creator>Katre Riisalu</dc:creator>
  <cp:lastModifiedBy>Katre Riisalu</cp:lastModifiedBy>
  <cp:revision>2</cp:revision>
  <dcterms:created xsi:type="dcterms:W3CDTF">2024-04-12T11:39:19Z</dcterms:created>
  <dcterms:modified xsi:type="dcterms:W3CDTF">2024-05-31T10:57:56Z</dcterms:modified>
</cp:coreProperties>
</file>